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9"/>
  </p:notesMasterIdLst>
  <p:handoutMasterIdLst>
    <p:handoutMasterId r:id="rId20"/>
  </p:handoutMasterIdLst>
  <p:sldIdLst>
    <p:sldId id="281" r:id="rId4"/>
    <p:sldId id="259" r:id="rId5"/>
    <p:sldId id="288" r:id="rId6"/>
    <p:sldId id="264" r:id="rId7"/>
    <p:sldId id="262" r:id="rId8"/>
    <p:sldId id="289" r:id="rId9"/>
    <p:sldId id="293" r:id="rId10"/>
    <p:sldId id="294" r:id="rId11"/>
    <p:sldId id="291" r:id="rId12"/>
    <p:sldId id="266" r:id="rId13"/>
    <p:sldId id="269" r:id="rId14"/>
    <p:sldId id="292" r:id="rId15"/>
    <p:sldId id="267" r:id="rId16"/>
    <p:sldId id="271" r:id="rId17"/>
    <p:sldId id="287" r:id="rId18"/>
  </p:sldIdLst>
  <p:sldSz cx="12192000" cy="6858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Futura PT Book" panose="020B0604020202020204" charset="-52"/>
      <p:regular r:id="rId31"/>
    </p:embeddedFont>
    <p:embeddedFont>
      <p:font typeface="Futura PT Light" panose="020B0604020202020204" charset="-52"/>
      <p:regular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7F2"/>
    <a:srgbClr val="009F79"/>
    <a:srgbClr val="E9F0FD"/>
    <a:srgbClr val="8496FD"/>
    <a:srgbClr val="4A63FC"/>
    <a:srgbClr val="7F7F7F"/>
    <a:srgbClr val="FFC61E"/>
    <a:srgbClr val="E83845"/>
    <a:srgbClr val="4B83F2"/>
    <a:srgbClr val="054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95597" autoAdjust="0"/>
  </p:normalViewPr>
  <p:slideViewPr>
    <p:cSldViewPr snapToGrid="0" showGuides="1">
      <p:cViewPr varScale="1">
        <p:scale>
          <a:sx n="81" d="100"/>
          <a:sy n="81" d="100"/>
        </p:scale>
        <p:origin x="600" y="62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16783087271841"/>
          <c:y val="0.14970307896900287"/>
          <c:w val="0.25756947999256707"/>
          <c:h val="0.537270746391520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D3-4925-A0E9-8BC87FA4116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D3-4925-A0E9-8BC87FA4116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D3-4925-A0E9-8BC87FA4116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D3-4925-A0E9-8BC87FA4116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D3-4925-A0E9-8BC87FA4116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D3-4925-A0E9-8BC87FA4116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D3-4925-A0E9-8BC87FA4116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D3-4925-A0E9-8BC87FA41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соматические заболевания и нарушения интеллекта</c:v>
                </c:pt>
                <c:pt idx="1">
                  <c:v>нарушения опорно-двигательного аппарата</c:v>
                </c:pt>
                <c:pt idx="2">
                  <c:v>нарушения слуха</c:v>
                </c:pt>
                <c:pt idx="3">
                  <c:v>нарушения зрения, аутизм и психические заболевания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0.3</c:v>
                </c:pt>
                <c:pt idx="2" formatCode="0.00%">
                  <c:v>0.125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D3-4925-A0E9-8BC87FA41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числа нетрудоустроенных участников причинами </a:t>
            </a:r>
            <a:r>
              <a:rPr lang="ru-R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нетрудоустройства</a:t>
            </a:r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являются</a:t>
            </a:r>
          </a:p>
        </c:rich>
      </c:tx>
      <c:layout>
        <c:manualLayout>
          <c:xMode val="edge"/>
          <c:yMode val="edge"/>
          <c:x val="0.17577786890583558"/>
          <c:y val="2.3022984268211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числа нетрудоустроенных участников причинами нетрудоустройства являются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AC5-4E81-A692-2E30A6ACF4E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AC5-4E81-A692-2E30A6ACF4E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AC5-4E81-A692-2E30A6ACF4EF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AC5-4E81-A692-2E30A6ACF4EF}"/>
              </c:ext>
            </c:extLst>
          </c:dPt>
          <c:dLbls>
            <c:dLbl>
              <c:idx val="1"/>
              <c:layout>
                <c:manualLayout>
                  <c:x val="-2.7683667524952174E-2"/>
                  <c:y val="-2.92256911864252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C5-4E81-A692-2E30A6ACF4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Отпуск по беременности и родам</c:v>
                </c:pt>
                <c:pt idx="1">
                  <c:v>Пенсионный возраст</c:v>
                </c:pt>
                <c:pt idx="2">
                  <c:v>По состоянию здоровья</c:v>
                </c:pt>
                <c:pt idx="3">
                  <c:v>Отказ от трудоустройства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  <c:pt idx="2">
                  <c:v>29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D-4B29-B46F-D5700AA24D0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25.6</c:v>
                </c:pt>
                <c:pt idx="1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8-4E1D-9699-AEDEC503CA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04282591"/>
        <c:axId val="520710143"/>
      </c:barChart>
      <c:catAx>
        <c:axId val="504282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0710143"/>
        <c:crosses val="autoZero"/>
        <c:auto val="1"/>
        <c:lblAlgn val="ctr"/>
        <c:lblOffset val="100"/>
        <c:noMultiLvlLbl val="0"/>
      </c:catAx>
      <c:valAx>
        <c:axId val="5207101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428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image" Target="../media/image3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86C64-D272-416C-A04F-E42B6DF935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C06C463-394E-4AA1-A449-2E45740D1780}">
      <dgm:prSet phldrT="[Текст]"/>
      <dgm:spPr>
        <a:ln>
          <a:solidFill>
            <a:srgbClr val="009F79"/>
          </a:solidFill>
        </a:ln>
      </dgm:spPr>
      <dgm:t>
        <a:bodyPr/>
        <a:lstStyle/>
        <a:p>
          <a:r>
            <a:rPr lang="ru-RU" dirty="0"/>
            <a:t>Специалисты</a:t>
          </a:r>
        </a:p>
      </dgm:t>
    </dgm:pt>
    <dgm:pt modelId="{CDC2A0DB-F4C0-4AAF-9785-AEC93D939B73}" type="parTrans" cxnId="{6B9FE21F-A75E-4A67-BE13-A04EA255E792}">
      <dgm:prSet/>
      <dgm:spPr/>
      <dgm:t>
        <a:bodyPr/>
        <a:lstStyle/>
        <a:p>
          <a:endParaRPr lang="ru-RU"/>
        </a:p>
      </dgm:t>
    </dgm:pt>
    <dgm:pt modelId="{FADF6156-AA6D-4C9A-A5DC-048FA15E13A8}" type="sibTrans" cxnId="{6B9FE21F-A75E-4A67-BE13-A04EA255E792}">
      <dgm:prSet/>
      <dgm:spPr/>
      <dgm:t>
        <a:bodyPr/>
        <a:lstStyle/>
        <a:p>
          <a:endParaRPr lang="ru-RU"/>
        </a:p>
      </dgm:t>
    </dgm:pt>
    <dgm:pt modelId="{188CAB61-708E-4043-BA0D-5BA083D25C3F}">
      <dgm:prSet phldrT="[Текст]"/>
      <dgm:spPr>
        <a:ln>
          <a:solidFill>
            <a:srgbClr val="009F79"/>
          </a:solidFill>
        </a:ln>
      </dgm:spPr>
      <dgm:t>
        <a:bodyPr/>
        <a:lstStyle/>
        <a:p>
          <a:r>
            <a:rPr lang="ru-RU" dirty="0"/>
            <a:t>Студенты</a:t>
          </a:r>
        </a:p>
      </dgm:t>
    </dgm:pt>
    <dgm:pt modelId="{4B4988BD-B1C9-42AE-BFB1-253AA438BC65}" type="parTrans" cxnId="{FA181394-580C-469A-8679-F8539970CB1C}">
      <dgm:prSet/>
      <dgm:spPr/>
      <dgm:t>
        <a:bodyPr/>
        <a:lstStyle/>
        <a:p>
          <a:endParaRPr lang="ru-RU"/>
        </a:p>
      </dgm:t>
    </dgm:pt>
    <dgm:pt modelId="{85572AF3-BEDE-41F1-A8B2-1C0BF5A0060F}" type="sibTrans" cxnId="{FA181394-580C-469A-8679-F8539970CB1C}">
      <dgm:prSet/>
      <dgm:spPr/>
      <dgm:t>
        <a:bodyPr/>
        <a:lstStyle/>
        <a:p>
          <a:endParaRPr lang="ru-RU"/>
        </a:p>
      </dgm:t>
    </dgm:pt>
    <dgm:pt modelId="{99112423-D190-4E4A-8800-D344C38CBFF0}">
      <dgm:prSet phldrT="[Текст]"/>
      <dgm:spPr>
        <a:ln>
          <a:solidFill>
            <a:srgbClr val="009F79"/>
          </a:solidFill>
        </a:ln>
      </dgm:spPr>
      <dgm:t>
        <a:bodyPr/>
        <a:lstStyle/>
        <a:p>
          <a:r>
            <a:rPr lang="ru-RU" dirty="0"/>
            <a:t>Школьники</a:t>
          </a:r>
        </a:p>
      </dgm:t>
    </dgm:pt>
    <dgm:pt modelId="{E9B45282-C94B-47BD-9E9F-7449C6F581DA}" type="parTrans" cxnId="{5BD3C42B-A93D-4B99-B880-A638B902B2DD}">
      <dgm:prSet/>
      <dgm:spPr/>
      <dgm:t>
        <a:bodyPr/>
        <a:lstStyle/>
        <a:p>
          <a:endParaRPr lang="ru-RU"/>
        </a:p>
      </dgm:t>
    </dgm:pt>
    <dgm:pt modelId="{FE5BC3D2-749B-4358-A8EC-C4B8D3D9D862}" type="sibTrans" cxnId="{5BD3C42B-A93D-4B99-B880-A638B902B2DD}">
      <dgm:prSet/>
      <dgm:spPr/>
      <dgm:t>
        <a:bodyPr/>
        <a:lstStyle/>
        <a:p>
          <a:endParaRPr lang="ru-RU"/>
        </a:p>
      </dgm:t>
    </dgm:pt>
    <dgm:pt modelId="{CF01C1B3-2691-4BB9-B209-6AF92CC3047E}" type="pres">
      <dgm:prSet presAssocID="{69086C64-D272-416C-A04F-E42B6DF935BC}" presName="compositeShape" presStyleCnt="0">
        <dgm:presLayoutVars>
          <dgm:dir/>
          <dgm:resizeHandles/>
        </dgm:presLayoutVars>
      </dgm:prSet>
      <dgm:spPr/>
    </dgm:pt>
    <dgm:pt modelId="{2BF5801D-6DCC-45E8-9CC3-6BC02A143B15}" type="pres">
      <dgm:prSet presAssocID="{69086C64-D272-416C-A04F-E42B6DF935BC}" presName="pyramid" presStyleLbl="node1" presStyleIdx="0" presStyleCnt="1"/>
      <dgm:spPr>
        <a:solidFill>
          <a:srgbClr val="009F79"/>
        </a:solidFill>
      </dgm:spPr>
    </dgm:pt>
    <dgm:pt modelId="{A0357C68-074E-4ACF-9F10-73FC1B4EC475}" type="pres">
      <dgm:prSet presAssocID="{69086C64-D272-416C-A04F-E42B6DF935BC}" presName="theList" presStyleCnt="0"/>
      <dgm:spPr/>
    </dgm:pt>
    <dgm:pt modelId="{6FDC7289-126D-4C19-B8F8-F1B4B0FA3333}" type="pres">
      <dgm:prSet presAssocID="{6C06C463-394E-4AA1-A449-2E45740D1780}" presName="aNode" presStyleLbl="fgAcc1" presStyleIdx="0" presStyleCnt="3">
        <dgm:presLayoutVars>
          <dgm:bulletEnabled val="1"/>
        </dgm:presLayoutVars>
      </dgm:prSet>
      <dgm:spPr/>
    </dgm:pt>
    <dgm:pt modelId="{20CCA79E-32E3-4DD6-AAE5-F4D3BE9083BB}" type="pres">
      <dgm:prSet presAssocID="{6C06C463-394E-4AA1-A449-2E45740D1780}" presName="aSpace" presStyleCnt="0"/>
      <dgm:spPr/>
    </dgm:pt>
    <dgm:pt modelId="{C4A343F7-113C-48A1-BDE9-307CF9A285DE}" type="pres">
      <dgm:prSet presAssocID="{188CAB61-708E-4043-BA0D-5BA083D25C3F}" presName="aNode" presStyleLbl="fgAcc1" presStyleIdx="1" presStyleCnt="3">
        <dgm:presLayoutVars>
          <dgm:bulletEnabled val="1"/>
        </dgm:presLayoutVars>
      </dgm:prSet>
      <dgm:spPr/>
    </dgm:pt>
    <dgm:pt modelId="{4BE9FAEE-9C01-4ECE-AF13-50EAAD64123C}" type="pres">
      <dgm:prSet presAssocID="{188CAB61-708E-4043-BA0D-5BA083D25C3F}" presName="aSpace" presStyleCnt="0"/>
      <dgm:spPr/>
    </dgm:pt>
    <dgm:pt modelId="{65368E3F-EC70-4222-9EE8-969EFC6945E1}" type="pres">
      <dgm:prSet presAssocID="{99112423-D190-4E4A-8800-D344C38CBFF0}" presName="aNode" presStyleLbl="fgAcc1" presStyleIdx="2" presStyleCnt="3">
        <dgm:presLayoutVars>
          <dgm:bulletEnabled val="1"/>
        </dgm:presLayoutVars>
      </dgm:prSet>
      <dgm:spPr/>
    </dgm:pt>
    <dgm:pt modelId="{3BA1D50C-61A4-4A14-91E5-2AD3829EE329}" type="pres">
      <dgm:prSet presAssocID="{99112423-D190-4E4A-8800-D344C38CBFF0}" presName="aSpace" presStyleCnt="0"/>
      <dgm:spPr/>
    </dgm:pt>
  </dgm:ptLst>
  <dgm:cxnLst>
    <dgm:cxn modelId="{6B9FE21F-A75E-4A67-BE13-A04EA255E792}" srcId="{69086C64-D272-416C-A04F-E42B6DF935BC}" destId="{6C06C463-394E-4AA1-A449-2E45740D1780}" srcOrd="0" destOrd="0" parTransId="{CDC2A0DB-F4C0-4AAF-9785-AEC93D939B73}" sibTransId="{FADF6156-AA6D-4C9A-A5DC-048FA15E13A8}"/>
    <dgm:cxn modelId="{AA21A226-51B2-427E-B729-8D49A54CD7AF}" type="presOf" srcId="{69086C64-D272-416C-A04F-E42B6DF935BC}" destId="{CF01C1B3-2691-4BB9-B209-6AF92CC3047E}" srcOrd="0" destOrd="0" presId="urn:microsoft.com/office/officeart/2005/8/layout/pyramid2"/>
    <dgm:cxn modelId="{5BD3C42B-A93D-4B99-B880-A638B902B2DD}" srcId="{69086C64-D272-416C-A04F-E42B6DF935BC}" destId="{99112423-D190-4E4A-8800-D344C38CBFF0}" srcOrd="2" destOrd="0" parTransId="{E9B45282-C94B-47BD-9E9F-7449C6F581DA}" sibTransId="{FE5BC3D2-749B-4358-A8EC-C4B8D3D9D862}"/>
    <dgm:cxn modelId="{C0C1AF73-46E6-4B58-9086-8677C8DE3609}" type="presOf" srcId="{99112423-D190-4E4A-8800-D344C38CBFF0}" destId="{65368E3F-EC70-4222-9EE8-969EFC6945E1}" srcOrd="0" destOrd="0" presId="urn:microsoft.com/office/officeart/2005/8/layout/pyramid2"/>
    <dgm:cxn modelId="{F3F1A28D-53EB-4466-B868-5D7B5465E2F9}" type="presOf" srcId="{6C06C463-394E-4AA1-A449-2E45740D1780}" destId="{6FDC7289-126D-4C19-B8F8-F1B4B0FA3333}" srcOrd="0" destOrd="0" presId="urn:microsoft.com/office/officeart/2005/8/layout/pyramid2"/>
    <dgm:cxn modelId="{FA181394-580C-469A-8679-F8539970CB1C}" srcId="{69086C64-D272-416C-A04F-E42B6DF935BC}" destId="{188CAB61-708E-4043-BA0D-5BA083D25C3F}" srcOrd="1" destOrd="0" parTransId="{4B4988BD-B1C9-42AE-BFB1-253AA438BC65}" sibTransId="{85572AF3-BEDE-41F1-A8B2-1C0BF5A0060F}"/>
    <dgm:cxn modelId="{471C22AA-DDFD-4012-9335-74AB0DC27627}" type="presOf" srcId="{188CAB61-708E-4043-BA0D-5BA083D25C3F}" destId="{C4A343F7-113C-48A1-BDE9-307CF9A285DE}" srcOrd="0" destOrd="0" presId="urn:microsoft.com/office/officeart/2005/8/layout/pyramid2"/>
    <dgm:cxn modelId="{1204C169-8BD1-4B1C-805A-B1BDD4ADBCA9}" type="presParOf" srcId="{CF01C1B3-2691-4BB9-B209-6AF92CC3047E}" destId="{2BF5801D-6DCC-45E8-9CC3-6BC02A143B15}" srcOrd="0" destOrd="0" presId="urn:microsoft.com/office/officeart/2005/8/layout/pyramid2"/>
    <dgm:cxn modelId="{784A64CE-EBA0-4721-A9EA-2347ABEF0EFE}" type="presParOf" srcId="{CF01C1B3-2691-4BB9-B209-6AF92CC3047E}" destId="{A0357C68-074E-4ACF-9F10-73FC1B4EC475}" srcOrd="1" destOrd="0" presId="urn:microsoft.com/office/officeart/2005/8/layout/pyramid2"/>
    <dgm:cxn modelId="{E83AEDC4-C968-4DEB-A2AE-2AF5417621CA}" type="presParOf" srcId="{A0357C68-074E-4ACF-9F10-73FC1B4EC475}" destId="{6FDC7289-126D-4C19-B8F8-F1B4B0FA3333}" srcOrd="0" destOrd="0" presId="urn:microsoft.com/office/officeart/2005/8/layout/pyramid2"/>
    <dgm:cxn modelId="{DEEFE91D-74F4-4C54-B86C-BBAF5A35893A}" type="presParOf" srcId="{A0357C68-074E-4ACF-9F10-73FC1B4EC475}" destId="{20CCA79E-32E3-4DD6-AAE5-F4D3BE9083BB}" srcOrd="1" destOrd="0" presId="urn:microsoft.com/office/officeart/2005/8/layout/pyramid2"/>
    <dgm:cxn modelId="{DAD6FB75-9509-45B2-A755-1E667A099B60}" type="presParOf" srcId="{A0357C68-074E-4ACF-9F10-73FC1B4EC475}" destId="{C4A343F7-113C-48A1-BDE9-307CF9A285DE}" srcOrd="2" destOrd="0" presId="urn:microsoft.com/office/officeart/2005/8/layout/pyramid2"/>
    <dgm:cxn modelId="{36249112-F24F-4F34-A6A1-E8432D9DD120}" type="presParOf" srcId="{A0357C68-074E-4ACF-9F10-73FC1B4EC475}" destId="{4BE9FAEE-9C01-4ECE-AF13-50EAAD64123C}" srcOrd="3" destOrd="0" presId="urn:microsoft.com/office/officeart/2005/8/layout/pyramid2"/>
    <dgm:cxn modelId="{1042285D-0BD6-496F-B94F-B2A25104E188}" type="presParOf" srcId="{A0357C68-074E-4ACF-9F10-73FC1B4EC475}" destId="{65368E3F-EC70-4222-9EE8-969EFC6945E1}" srcOrd="4" destOrd="0" presId="urn:microsoft.com/office/officeart/2005/8/layout/pyramid2"/>
    <dgm:cxn modelId="{E4907034-B29C-4D8E-9878-031EEDEB7A61}" type="presParOf" srcId="{A0357C68-074E-4ACF-9F10-73FC1B4EC475}" destId="{3BA1D50C-61A4-4A14-91E5-2AD3829EE32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3F392-EE0D-4BA6-A222-214A15AD58EA}" type="doc">
      <dgm:prSet loTypeId="urn:microsoft.com/office/officeart/2005/8/layout/matrix1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1CC6AC2-8405-48A0-ADE8-8903DA04F432}">
      <dgm:prSet phldrT="[Текст]" custT="1"/>
      <dgm:spPr/>
      <dgm:t>
        <a:bodyPr/>
        <a:lstStyle/>
        <a:p>
          <a:r>
            <a:rPr lang="ru-RU" sz="1800" b="1" dirty="0">
              <a:effectLst/>
            </a:rPr>
            <a:t>Региональный чемпионат</a:t>
          </a:r>
        </a:p>
      </dgm:t>
    </dgm:pt>
    <dgm:pt modelId="{B23183EB-DD0D-42FB-B132-5866CBBC74A8}" type="parTrans" cxnId="{14A7E065-BC7B-4666-84A6-5740386CC076}">
      <dgm:prSet/>
      <dgm:spPr/>
      <dgm:t>
        <a:bodyPr/>
        <a:lstStyle/>
        <a:p>
          <a:endParaRPr lang="ru-RU"/>
        </a:p>
      </dgm:t>
    </dgm:pt>
    <dgm:pt modelId="{819E47B9-4DA6-4D74-A01F-AF9E26FA49A9}" type="sibTrans" cxnId="{14A7E065-BC7B-4666-84A6-5740386CC076}">
      <dgm:prSet/>
      <dgm:spPr/>
      <dgm:t>
        <a:bodyPr/>
        <a:lstStyle/>
        <a:p>
          <a:endParaRPr lang="ru-RU"/>
        </a:p>
      </dgm:t>
    </dgm:pt>
    <dgm:pt modelId="{F84AD787-C4FE-42B3-A454-2A3B8DA0743F}">
      <dgm:prSet phldrT="[Текст]"/>
      <dgm:spPr/>
      <dgm:t>
        <a:bodyPr/>
        <a:lstStyle/>
        <a:p>
          <a:r>
            <a:rPr lang="ru-RU" dirty="0"/>
            <a:t>Соревновательная программа</a:t>
          </a:r>
        </a:p>
      </dgm:t>
    </dgm:pt>
    <dgm:pt modelId="{EEE9CEC1-C2F7-4D32-9821-F31C14EB2BC8}" type="parTrans" cxnId="{AEACE3D6-129D-49F4-9199-AEB538AF7047}">
      <dgm:prSet/>
      <dgm:spPr/>
      <dgm:t>
        <a:bodyPr/>
        <a:lstStyle/>
        <a:p>
          <a:endParaRPr lang="ru-RU"/>
        </a:p>
      </dgm:t>
    </dgm:pt>
    <dgm:pt modelId="{60A9E9A6-763B-4CD9-9D1F-06FAFE0547C9}" type="sibTrans" cxnId="{AEACE3D6-129D-49F4-9199-AEB538AF7047}">
      <dgm:prSet/>
      <dgm:spPr/>
      <dgm:t>
        <a:bodyPr/>
        <a:lstStyle/>
        <a:p>
          <a:endParaRPr lang="ru-RU"/>
        </a:p>
      </dgm:t>
    </dgm:pt>
    <dgm:pt modelId="{7AFB5CE5-A5FE-4584-A726-7821C6940FAD}">
      <dgm:prSet phldrT="[Текст]"/>
      <dgm:spPr/>
      <dgm:t>
        <a:bodyPr/>
        <a:lstStyle/>
        <a:p>
          <a:r>
            <a:rPr lang="ru-RU" dirty="0"/>
            <a:t>Профориентационная программа</a:t>
          </a:r>
        </a:p>
      </dgm:t>
    </dgm:pt>
    <dgm:pt modelId="{328BCF28-5E15-49A2-90F4-68D826738D0D}" type="parTrans" cxnId="{EC42294E-45DA-4E63-9ED5-F4C3BD91933A}">
      <dgm:prSet/>
      <dgm:spPr/>
      <dgm:t>
        <a:bodyPr/>
        <a:lstStyle/>
        <a:p>
          <a:endParaRPr lang="ru-RU"/>
        </a:p>
      </dgm:t>
    </dgm:pt>
    <dgm:pt modelId="{51E69E26-1B94-45C0-8879-205E822E4DE9}" type="sibTrans" cxnId="{EC42294E-45DA-4E63-9ED5-F4C3BD91933A}">
      <dgm:prSet/>
      <dgm:spPr/>
      <dgm:t>
        <a:bodyPr/>
        <a:lstStyle/>
        <a:p>
          <a:endParaRPr lang="ru-RU"/>
        </a:p>
      </dgm:t>
    </dgm:pt>
    <dgm:pt modelId="{544674A3-2A05-42C3-BC97-3C63E569A684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Деловая </a:t>
          </a:r>
        </a:p>
        <a:p>
          <a:pPr>
            <a:spcAft>
              <a:spcPct val="35000"/>
            </a:spcAft>
          </a:pPr>
          <a:r>
            <a:rPr lang="ru-RU" dirty="0"/>
            <a:t>программ</a:t>
          </a:r>
        </a:p>
      </dgm:t>
    </dgm:pt>
    <dgm:pt modelId="{5D19EA8F-EA1E-4017-9FFF-0C8CBA47ACFF}" type="parTrans" cxnId="{97AC3E8C-624A-454C-A7F2-7B7708A8C0C9}">
      <dgm:prSet/>
      <dgm:spPr/>
      <dgm:t>
        <a:bodyPr/>
        <a:lstStyle/>
        <a:p>
          <a:endParaRPr lang="ru-RU"/>
        </a:p>
      </dgm:t>
    </dgm:pt>
    <dgm:pt modelId="{EC41BADB-DCF7-442F-A8A4-647CCDA4F8EF}" type="sibTrans" cxnId="{97AC3E8C-624A-454C-A7F2-7B7708A8C0C9}">
      <dgm:prSet/>
      <dgm:spPr/>
      <dgm:t>
        <a:bodyPr/>
        <a:lstStyle/>
        <a:p>
          <a:endParaRPr lang="ru-RU"/>
        </a:p>
      </dgm:t>
    </dgm:pt>
    <dgm:pt modelId="{C5414677-C3D0-430B-9582-1CA1092AD8F3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Культурная </a:t>
          </a:r>
        </a:p>
        <a:p>
          <a:pPr>
            <a:spcAft>
              <a:spcPct val="35000"/>
            </a:spcAft>
          </a:pPr>
          <a:r>
            <a:rPr lang="ru-RU" dirty="0"/>
            <a:t>программа</a:t>
          </a:r>
        </a:p>
      </dgm:t>
    </dgm:pt>
    <dgm:pt modelId="{D52C6376-BAD2-43B8-A63D-A3979A6887D1}" type="parTrans" cxnId="{BEC0877A-E246-4840-A835-BADFE3076DF1}">
      <dgm:prSet/>
      <dgm:spPr/>
      <dgm:t>
        <a:bodyPr/>
        <a:lstStyle/>
        <a:p>
          <a:endParaRPr lang="ru-RU"/>
        </a:p>
      </dgm:t>
    </dgm:pt>
    <dgm:pt modelId="{E2B31190-9CFD-4C2A-A3F4-D1C6760E3955}" type="sibTrans" cxnId="{BEC0877A-E246-4840-A835-BADFE3076DF1}">
      <dgm:prSet/>
      <dgm:spPr/>
      <dgm:t>
        <a:bodyPr/>
        <a:lstStyle/>
        <a:p>
          <a:endParaRPr lang="ru-RU"/>
        </a:p>
      </dgm:t>
    </dgm:pt>
    <dgm:pt modelId="{00AC28B0-5C2E-4840-975A-FD226612567D}" type="pres">
      <dgm:prSet presAssocID="{F463F392-EE0D-4BA6-A222-214A15AD58E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C3DA5D-8960-4A87-8466-B65C13724F97}" type="pres">
      <dgm:prSet presAssocID="{F463F392-EE0D-4BA6-A222-214A15AD58EA}" presName="matrix" presStyleCnt="0"/>
      <dgm:spPr/>
    </dgm:pt>
    <dgm:pt modelId="{95C2F876-0B39-4BFB-9522-CCCF6E11EEA0}" type="pres">
      <dgm:prSet presAssocID="{F463F392-EE0D-4BA6-A222-214A15AD58EA}" presName="tile1" presStyleLbl="node1" presStyleIdx="0" presStyleCnt="4" custLinFactNeighborX="-1626" custLinFactNeighborY="824"/>
      <dgm:spPr/>
    </dgm:pt>
    <dgm:pt modelId="{BB29D4E6-702F-4A2F-9A3B-BF8893F80634}" type="pres">
      <dgm:prSet presAssocID="{F463F392-EE0D-4BA6-A222-214A15AD58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C8E630C-C71E-4F62-A061-7CD3FA5B341A}" type="pres">
      <dgm:prSet presAssocID="{F463F392-EE0D-4BA6-A222-214A15AD58EA}" presName="tile2" presStyleLbl="node1" presStyleIdx="1" presStyleCnt="4"/>
      <dgm:spPr/>
    </dgm:pt>
    <dgm:pt modelId="{3D4BC9D3-D7A7-443B-894B-E2393F16D2EF}" type="pres">
      <dgm:prSet presAssocID="{F463F392-EE0D-4BA6-A222-214A15AD58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77FE65D-7AB6-4527-93AC-0ADF396F92AD}" type="pres">
      <dgm:prSet presAssocID="{F463F392-EE0D-4BA6-A222-214A15AD58EA}" presName="tile3" presStyleLbl="node1" presStyleIdx="2" presStyleCnt="4"/>
      <dgm:spPr/>
    </dgm:pt>
    <dgm:pt modelId="{51678E5F-718C-45C6-9352-FCCA8B57565E}" type="pres">
      <dgm:prSet presAssocID="{F463F392-EE0D-4BA6-A222-214A15AD58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6AE9792-2932-4E77-A645-A9EE333C9477}" type="pres">
      <dgm:prSet presAssocID="{F463F392-EE0D-4BA6-A222-214A15AD58EA}" presName="tile4" presStyleLbl="node1" presStyleIdx="3" presStyleCnt="4"/>
      <dgm:spPr/>
    </dgm:pt>
    <dgm:pt modelId="{FB69EA3E-0D52-47E4-B83E-34A0AAF1D5D9}" type="pres">
      <dgm:prSet presAssocID="{F463F392-EE0D-4BA6-A222-214A15AD58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C4BA00A-0457-4218-A627-F0A52C44AF96}" type="pres">
      <dgm:prSet presAssocID="{F463F392-EE0D-4BA6-A222-214A15AD58EA}" presName="centerTile" presStyleLbl="fgShp" presStyleIdx="0" presStyleCnt="1" custScaleX="133252" custLinFactNeighborX="1355" custLinFactNeighborY="4947">
        <dgm:presLayoutVars>
          <dgm:chMax val="0"/>
          <dgm:chPref val="0"/>
        </dgm:presLayoutVars>
      </dgm:prSet>
      <dgm:spPr/>
    </dgm:pt>
  </dgm:ptLst>
  <dgm:cxnLst>
    <dgm:cxn modelId="{8BA4C107-5827-4616-9312-B666E1083088}" type="presOf" srcId="{C1CC6AC2-8405-48A0-ADE8-8903DA04F432}" destId="{5C4BA00A-0457-4218-A627-F0A52C44AF96}" srcOrd="0" destOrd="0" presId="urn:microsoft.com/office/officeart/2005/8/layout/matrix1"/>
    <dgm:cxn modelId="{16CFCF11-161E-456E-85FE-F50815DCC661}" type="presOf" srcId="{F463F392-EE0D-4BA6-A222-214A15AD58EA}" destId="{00AC28B0-5C2E-4840-975A-FD226612567D}" srcOrd="0" destOrd="0" presId="urn:microsoft.com/office/officeart/2005/8/layout/matrix1"/>
    <dgm:cxn modelId="{CF46F925-A75F-4B28-978B-308FBE301A0E}" type="presOf" srcId="{C5414677-C3D0-430B-9582-1CA1092AD8F3}" destId="{FB69EA3E-0D52-47E4-B83E-34A0AAF1D5D9}" srcOrd="1" destOrd="0" presId="urn:microsoft.com/office/officeart/2005/8/layout/matrix1"/>
    <dgm:cxn modelId="{E41E7C34-E26C-4C6F-9560-B9098218E660}" type="presOf" srcId="{F84AD787-C4FE-42B3-A454-2A3B8DA0743F}" destId="{95C2F876-0B39-4BFB-9522-CCCF6E11EEA0}" srcOrd="0" destOrd="0" presId="urn:microsoft.com/office/officeart/2005/8/layout/matrix1"/>
    <dgm:cxn modelId="{4C5D1139-57A2-4AD3-A34F-CA9B7F7E6248}" type="presOf" srcId="{7AFB5CE5-A5FE-4584-A726-7821C6940FAD}" destId="{2C8E630C-C71E-4F62-A061-7CD3FA5B341A}" srcOrd="0" destOrd="0" presId="urn:microsoft.com/office/officeart/2005/8/layout/matrix1"/>
    <dgm:cxn modelId="{14A7E065-BC7B-4666-84A6-5740386CC076}" srcId="{F463F392-EE0D-4BA6-A222-214A15AD58EA}" destId="{C1CC6AC2-8405-48A0-ADE8-8903DA04F432}" srcOrd="0" destOrd="0" parTransId="{B23183EB-DD0D-42FB-B132-5866CBBC74A8}" sibTransId="{819E47B9-4DA6-4D74-A01F-AF9E26FA49A9}"/>
    <dgm:cxn modelId="{77786E46-2949-4743-B742-2178695A41F1}" type="presOf" srcId="{7AFB5CE5-A5FE-4584-A726-7821C6940FAD}" destId="{3D4BC9D3-D7A7-443B-894B-E2393F16D2EF}" srcOrd="1" destOrd="0" presId="urn:microsoft.com/office/officeart/2005/8/layout/matrix1"/>
    <dgm:cxn modelId="{EC42294E-45DA-4E63-9ED5-F4C3BD91933A}" srcId="{C1CC6AC2-8405-48A0-ADE8-8903DA04F432}" destId="{7AFB5CE5-A5FE-4584-A726-7821C6940FAD}" srcOrd="1" destOrd="0" parTransId="{328BCF28-5E15-49A2-90F4-68D826738D0D}" sibTransId="{51E69E26-1B94-45C0-8879-205E822E4DE9}"/>
    <dgm:cxn modelId="{762A3F72-3CF4-4518-AE2D-356676D116EE}" type="presOf" srcId="{544674A3-2A05-42C3-BC97-3C63E569A684}" destId="{51678E5F-718C-45C6-9352-FCCA8B57565E}" srcOrd="1" destOrd="0" presId="urn:microsoft.com/office/officeart/2005/8/layout/matrix1"/>
    <dgm:cxn modelId="{59AA1376-B510-4C94-89FA-4CCD24E7288F}" type="presOf" srcId="{544674A3-2A05-42C3-BC97-3C63E569A684}" destId="{C77FE65D-7AB6-4527-93AC-0ADF396F92AD}" srcOrd="0" destOrd="0" presId="urn:microsoft.com/office/officeart/2005/8/layout/matrix1"/>
    <dgm:cxn modelId="{BEC0877A-E246-4840-A835-BADFE3076DF1}" srcId="{C1CC6AC2-8405-48A0-ADE8-8903DA04F432}" destId="{C5414677-C3D0-430B-9582-1CA1092AD8F3}" srcOrd="3" destOrd="0" parTransId="{D52C6376-BAD2-43B8-A63D-A3979A6887D1}" sibTransId="{E2B31190-9CFD-4C2A-A3F4-D1C6760E3955}"/>
    <dgm:cxn modelId="{FC439782-8A19-421D-9692-7EF599501751}" type="presOf" srcId="{C5414677-C3D0-430B-9582-1CA1092AD8F3}" destId="{F6AE9792-2932-4E77-A645-A9EE333C9477}" srcOrd="0" destOrd="0" presId="urn:microsoft.com/office/officeart/2005/8/layout/matrix1"/>
    <dgm:cxn modelId="{97AC3E8C-624A-454C-A7F2-7B7708A8C0C9}" srcId="{C1CC6AC2-8405-48A0-ADE8-8903DA04F432}" destId="{544674A3-2A05-42C3-BC97-3C63E569A684}" srcOrd="2" destOrd="0" parTransId="{5D19EA8F-EA1E-4017-9FFF-0C8CBA47ACFF}" sibTransId="{EC41BADB-DCF7-442F-A8A4-647CCDA4F8EF}"/>
    <dgm:cxn modelId="{2AF17A9F-862D-4F82-9B2F-14C47A66D2CE}" type="presOf" srcId="{F84AD787-C4FE-42B3-A454-2A3B8DA0743F}" destId="{BB29D4E6-702F-4A2F-9A3B-BF8893F80634}" srcOrd="1" destOrd="0" presId="urn:microsoft.com/office/officeart/2005/8/layout/matrix1"/>
    <dgm:cxn modelId="{AEACE3D6-129D-49F4-9199-AEB538AF7047}" srcId="{C1CC6AC2-8405-48A0-ADE8-8903DA04F432}" destId="{F84AD787-C4FE-42B3-A454-2A3B8DA0743F}" srcOrd="0" destOrd="0" parTransId="{EEE9CEC1-C2F7-4D32-9821-F31C14EB2BC8}" sibTransId="{60A9E9A6-763B-4CD9-9D1F-06FAFE0547C9}"/>
    <dgm:cxn modelId="{5FD7652D-9BF5-474C-AA2A-133B32CF4669}" type="presParOf" srcId="{00AC28B0-5C2E-4840-975A-FD226612567D}" destId="{11C3DA5D-8960-4A87-8466-B65C13724F97}" srcOrd="0" destOrd="0" presId="urn:microsoft.com/office/officeart/2005/8/layout/matrix1"/>
    <dgm:cxn modelId="{1BA7CEEC-B393-4DF3-878F-0AB3BBD806FF}" type="presParOf" srcId="{11C3DA5D-8960-4A87-8466-B65C13724F97}" destId="{95C2F876-0B39-4BFB-9522-CCCF6E11EEA0}" srcOrd="0" destOrd="0" presId="urn:microsoft.com/office/officeart/2005/8/layout/matrix1"/>
    <dgm:cxn modelId="{B1A30EF5-FAFE-446D-B89D-74E60C680809}" type="presParOf" srcId="{11C3DA5D-8960-4A87-8466-B65C13724F97}" destId="{BB29D4E6-702F-4A2F-9A3B-BF8893F80634}" srcOrd="1" destOrd="0" presId="urn:microsoft.com/office/officeart/2005/8/layout/matrix1"/>
    <dgm:cxn modelId="{6E1743A0-9D87-4CBF-932B-270278356DF1}" type="presParOf" srcId="{11C3DA5D-8960-4A87-8466-B65C13724F97}" destId="{2C8E630C-C71E-4F62-A061-7CD3FA5B341A}" srcOrd="2" destOrd="0" presId="urn:microsoft.com/office/officeart/2005/8/layout/matrix1"/>
    <dgm:cxn modelId="{24BB392F-4144-4631-8BFC-86841E4D12E9}" type="presParOf" srcId="{11C3DA5D-8960-4A87-8466-B65C13724F97}" destId="{3D4BC9D3-D7A7-443B-894B-E2393F16D2EF}" srcOrd="3" destOrd="0" presId="urn:microsoft.com/office/officeart/2005/8/layout/matrix1"/>
    <dgm:cxn modelId="{CC98360C-09F3-463F-BDA5-C1822A03E9DC}" type="presParOf" srcId="{11C3DA5D-8960-4A87-8466-B65C13724F97}" destId="{C77FE65D-7AB6-4527-93AC-0ADF396F92AD}" srcOrd="4" destOrd="0" presId="urn:microsoft.com/office/officeart/2005/8/layout/matrix1"/>
    <dgm:cxn modelId="{E70B5047-C40F-47D2-A0C2-37C0BAEFB396}" type="presParOf" srcId="{11C3DA5D-8960-4A87-8466-B65C13724F97}" destId="{51678E5F-718C-45C6-9352-FCCA8B57565E}" srcOrd="5" destOrd="0" presId="urn:microsoft.com/office/officeart/2005/8/layout/matrix1"/>
    <dgm:cxn modelId="{CC4A630C-34CF-432E-A1B2-6654197CD23E}" type="presParOf" srcId="{11C3DA5D-8960-4A87-8466-B65C13724F97}" destId="{F6AE9792-2932-4E77-A645-A9EE333C9477}" srcOrd="6" destOrd="0" presId="urn:microsoft.com/office/officeart/2005/8/layout/matrix1"/>
    <dgm:cxn modelId="{6E3D1B5F-3F64-4A88-8981-04D93EA2A0C0}" type="presParOf" srcId="{11C3DA5D-8960-4A87-8466-B65C13724F97}" destId="{FB69EA3E-0D52-47E4-B83E-34A0AAF1D5D9}" srcOrd="7" destOrd="0" presId="urn:microsoft.com/office/officeart/2005/8/layout/matrix1"/>
    <dgm:cxn modelId="{E2389443-FFBF-444F-A217-75384020DDF8}" type="presParOf" srcId="{00AC28B0-5C2E-4840-975A-FD226612567D}" destId="{5C4BA00A-0457-4218-A627-F0A52C44AF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6CC751-B953-4156-B513-5065C070B666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</dgm:pt>
    <dgm:pt modelId="{9FA49E71-FBAC-4E34-9B12-005EB1069827}">
      <dgm:prSet phldrT="[Текст]" custT="1"/>
      <dgm:spPr/>
      <dgm:t>
        <a:bodyPr/>
        <a:lstStyle/>
        <a:p>
          <a:r>
            <a:rPr lang="ru-RU" sz="2400" dirty="0"/>
            <a:t>1 день</a:t>
          </a:r>
        </a:p>
      </dgm:t>
    </dgm:pt>
    <dgm:pt modelId="{751FDBF7-FD9E-4C5B-9BF5-92C0B2144A40}" type="parTrans" cxnId="{788F49BA-1947-4C06-AB0D-F6AC1089C3F2}">
      <dgm:prSet/>
      <dgm:spPr/>
      <dgm:t>
        <a:bodyPr/>
        <a:lstStyle/>
        <a:p>
          <a:endParaRPr lang="ru-RU" sz="3200"/>
        </a:p>
      </dgm:t>
    </dgm:pt>
    <dgm:pt modelId="{979D7944-A8A3-4416-8845-CA7CA53822EF}" type="sibTrans" cxnId="{788F49BA-1947-4C06-AB0D-F6AC1089C3F2}">
      <dgm:prSet/>
      <dgm:spPr/>
      <dgm:t>
        <a:bodyPr/>
        <a:lstStyle/>
        <a:p>
          <a:endParaRPr lang="ru-RU" sz="3200"/>
        </a:p>
      </dgm:t>
    </dgm:pt>
    <dgm:pt modelId="{4086F066-2813-4FE8-B3D6-D14C86963361}">
      <dgm:prSet custT="1"/>
      <dgm:spPr/>
      <dgm:t>
        <a:bodyPr/>
        <a:lstStyle/>
        <a:p>
          <a:r>
            <a:rPr lang="ru-RU" sz="2400" dirty="0"/>
            <a:t>2-3 день</a:t>
          </a:r>
        </a:p>
      </dgm:t>
    </dgm:pt>
    <dgm:pt modelId="{87D15A6E-7D3C-4140-90D2-60796A516B7F}" type="parTrans" cxnId="{C909201E-8537-47C9-A360-A92623BA1ABD}">
      <dgm:prSet/>
      <dgm:spPr/>
      <dgm:t>
        <a:bodyPr/>
        <a:lstStyle/>
        <a:p>
          <a:endParaRPr lang="ru-RU" sz="3200"/>
        </a:p>
      </dgm:t>
    </dgm:pt>
    <dgm:pt modelId="{0B247823-5EDD-4715-B1F4-69B0F121DD2B}" type="sibTrans" cxnId="{C909201E-8537-47C9-A360-A92623BA1ABD}">
      <dgm:prSet/>
      <dgm:spPr/>
      <dgm:t>
        <a:bodyPr/>
        <a:lstStyle/>
        <a:p>
          <a:endParaRPr lang="ru-RU" sz="3200"/>
        </a:p>
      </dgm:t>
    </dgm:pt>
    <dgm:pt modelId="{2CF28A2F-0F5F-4225-8BC8-E41D3492B109}">
      <dgm:prSet custT="1"/>
      <dgm:spPr/>
      <dgm:t>
        <a:bodyPr/>
        <a:lstStyle/>
        <a:p>
          <a:r>
            <a:rPr lang="ru-RU" sz="2400" dirty="0"/>
            <a:t>4 день</a:t>
          </a:r>
        </a:p>
      </dgm:t>
    </dgm:pt>
    <dgm:pt modelId="{BEB0908C-EE65-4FF2-84C2-FF2DFC039D2E}" type="parTrans" cxnId="{9382E595-A4FD-4EEA-B6ED-1904F33E40E2}">
      <dgm:prSet/>
      <dgm:spPr/>
      <dgm:t>
        <a:bodyPr/>
        <a:lstStyle/>
        <a:p>
          <a:endParaRPr lang="ru-RU" sz="3200"/>
        </a:p>
      </dgm:t>
    </dgm:pt>
    <dgm:pt modelId="{8257200C-E377-44AB-A3BD-B75624D3AA3C}" type="sibTrans" cxnId="{9382E595-A4FD-4EEA-B6ED-1904F33E40E2}">
      <dgm:prSet/>
      <dgm:spPr/>
      <dgm:t>
        <a:bodyPr/>
        <a:lstStyle/>
        <a:p>
          <a:endParaRPr lang="ru-RU" sz="3200"/>
        </a:p>
      </dgm:t>
    </dgm:pt>
    <dgm:pt modelId="{3353D143-DC10-45A2-A194-5EFCD6BBBE7C}">
      <dgm:prSet phldrT="[Текст]" custT="1"/>
      <dgm:spPr/>
      <dgm:t>
        <a:bodyPr/>
        <a:lstStyle/>
        <a:p>
          <a:r>
            <a:rPr lang="ru-RU" sz="1600" dirty="0"/>
            <a:t>Церемония</a:t>
          </a:r>
        </a:p>
        <a:p>
          <a:r>
            <a:rPr lang="ru-RU" sz="1600" dirty="0"/>
            <a:t> открытия</a:t>
          </a:r>
        </a:p>
      </dgm:t>
    </dgm:pt>
    <dgm:pt modelId="{82413F5E-1678-4AF3-875F-E6857A509664}" type="parTrans" cxnId="{64860893-DC39-4A9E-BF4C-A2550C852EFF}">
      <dgm:prSet/>
      <dgm:spPr/>
      <dgm:t>
        <a:bodyPr/>
        <a:lstStyle/>
        <a:p>
          <a:endParaRPr lang="ru-RU" sz="3200"/>
        </a:p>
      </dgm:t>
    </dgm:pt>
    <dgm:pt modelId="{9C6C968F-A763-4C57-9BF8-A9033AA78BCD}" type="sibTrans" cxnId="{64860893-DC39-4A9E-BF4C-A2550C852EFF}">
      <dgm:prSet/>
      <dgm:spPr/>
      <dgm:t>
        <a:bodyPr/>
        <a:lstStyle/>
        <a:p>
          <a:endParaRPr lang="ru-RU" sz="3200"/>
        </a:p>
      </dgm:t>
    </dgm:pt>
    <dgm:pt modelId="{A33A7D5E-2DDB-4E7B-A73E-FC47146B8A78}">
      <dgm:prSet custT="1"/>
      <dgm:spPr/>
      <dgm:t>
        <a:bodyPr/>
        <a:lstStyle/>
        <a:p>
          <a:r>
            <a:rPr lang="ru-RU" sz="1400" dirty="0"/>
            <a:t>Соревнователь-ная, деловая, </a:t>
          </a:r>
          <a:r>
            <a:rPr lang="ru-RU" sz="1400" dirty="0" err="1"/>
            <a:t>профориента-ционная</a:t>
          </a:r>
          <a:r>
            <a:rPr lang="ru-RU" sz="1400" dirty="0"/>
            <a:t> культурная программа</a:t>
          </a:r>
        </a:p>
      </dgm:t>
    </dgm:pt>
    <dgm:pt modelId="{E0D0F757-855D-4096-BEF3-AB9BA51E4F56}" type="parTrans" cxnId="{5B4C9DB9-3631-49AC-826B-158C629DE15C}">
      <dgm:prSet/>
      <dgm:spPr/>
      <dgm:t>
        <a:bodyPr/>
        <a:lstStyle/>
        <a:p>
          <a:endParaRPr lang="ru-RU" sz="3200"/>
        </a:p>
      </dgm:t>
    </dgm:pt>
    <dgm:pt modelId="{D8334BDF-04ED-4F46-BB7F-CDC0C6406202}" type="sibTrans" cxnId="{5B4C9DB9-3631-49AC-826B-158C629DE15C}">
      <dgm:prSet/>
      <dgm:spPr/>
      <dgm:t>
        <a:bodyPr/>
        <a:lstStyle/>
        <a:p>
          <a:endParaRPr lang="ru-RU" sz="3200"/>
        </a:p>
      </dgm:t>
    </dgm:pt>
    <dgm:pt modelId="{21475210-511D-482B-B509-D4DE9298CD31}">
      <dgm:prSet phldrT="[Текст]" custT="1"/>
      <dgm:spPr/>
      <dgm:t>
        <a:bodyPr/>
        <a:lstStyle/>
        <a:p>
          <a:r>
            <a:rPr lang="ru-RU" sz="1600" dirty="0"/>
            <a:t>Церемония</a:t>
          </a:r>
        </a:p>
        <a:p>
          <a:r>
            <a:rPr lang="ru-RU" sz="1600" dirty="0"/>
            <a:t>закрытия</a:t>
          </a:r>
        </a:p>
      </dgm:t>
    </dgm:pt>
    <dgm:pt modelId="{C3165C15-3845-4B07-8F1A-D8268A1AB748}" type="parTrans" cxnId="{179F822F-E470-42AC-B2D4-0E16F92CCB8F}">
      <dgm:prSet/>
      <dgm:spPr/>
      <dgm:t>
        <a:bodyPr/>
        <a:lstStyle/>
        <a:p>
          <a:endParaRPr lang="ru-RU" sz="3200"/>
        </a:p>
      </dgm:t>
    </dgm:pt>
    <dgm:pt modelId="{BCEE2B2B-23E6-43C5-9026-249CBC5FBD1E}" type="sibTrans" cxnId="{179F822F-E470-42AC-B2D4-0E16F92CCB8F}">
      <dgm:prSet/>
      <dgm:spPr/>
      <dgm:t>
        <a:bodyPr/>
        <a:lstStyle/>
        <a:p>
          <a:endParaRPr lang="ru-RU" sz="3200"/>
        </a:p>
      </dgm:t>
    </dgm:pt>
    <dgm:pt modelId="{FD3B7C56-4CD4-4437-9C5D-AF517625EEBE}" type="pres">
      <dgm:prSet presAssocID="{966CC751-B953-4156-B513-5065C070B666}" presName="Name0" presStyleCnt="0">
        <dgm:presLayoutVars>
          <dgm:dir/>
          <dgm:animLvl val="lvl"/>
          <dgm:resizeHandles val="exact"/>
        </dgm:presLayoutVars>
      </dgm:prSet>
      <dgm:spPr/>
    </dgm:pt>
    <dgm:pt modelId="{E703696F-70D0-4FCC-8297-0E9D2E497C4C}" type="pres">
      <dgm:prSet presAssocID="{9FA49E71-FBAC-4E34-9B12-005EB1069827}" presName="vertFlow" presStyleCnt="0"/>
      <dgm:spPr/>
    </dgm:pt>
    <dgm:pt modelId="{52B3C19C-5222-4A0E-AC36-5354B065EE5E}" type="pres">
      <dgm:prSet presAssocID="{9FA49E71-FBAC-4E34-9B12-005EB1069827}" presName="header" presStyleLbl="node1" presStyleIdx="0" presStyleCnt="3"/>
      <dgm:spPr/>
    </dgm:pt>
    <dgm:pt modelId="{1B2F93CA-BC44-4EE3-9153-64DAB965DB1C}" type="pres">
      <dgm:prSet presAssocID="{82413F5E-1678-4AF3-875F-E6857A509664}" presName="parTrans" presStyleLbl="sibTrans2D1" presStyleIdx="0" presStyleCnt="3"/>
      <dgm:spPr/>
    </dgm:pt>
    <dgm:pt modelId="{C792EB40-8E31-47EF-B2FB-01043773157E}" type="pres">
      <dgm:prSet presAssocID="{3353D143-DC10-45A2-A194-5EFCD6BBBE7C}" presName="child" presStyleLbl="alignAccFollowNode1" presStyleIdx="0" presStyleCnt="3" custScaleY="431930">
        <dgm:presLayoutVars>
          <dgm:chMax val="0"/>
          <dgm:bulletEnabled val="1"/>
        </dgm:presLayoutVars>
      </dgm:prSet>
      <dgm:spPr/>
    </dgm:pt>
    <dgm:pt modelId="{93B3785D-53B4-43C0-87D1-6C83EEB0B0CE}" type="pres">
      <dgm:prSet presAssocID="{9FA49E71-FBAC-4E34-9B12-005EB1069827}" presName="hSp" presStyleCnt="0"/>
      <dgm:spPr/>
    </dgm:pt>
    <dgm:pt modelId="{BEDB263A-E8A6-4A61-A780-39B935EAE2C6}" type="pres">
      <dgm:prSet presAssocID="{4086F066-2813-4FE8-B3D6-D14C86963361}" presName="vertFlow" presStyleCnt="0"/>
      <dgm:spPr/>
    </dgm:pt>
    <dgm:pt modelId="{36FA510E-4D29-49EC-BE49-8AF7C585A797}" type="pres">
      <dgm:prSet presAssocID="{4086F066-2813-4FE8-B3D6-D14C86963361}" presName="header" presStyleLbl="node1" presStyleIdx="1" presStyleCnt="3"/>
      <dgm:spPr/>
    </dgm:pt>
    <dgm:pt modelId="{A99222D0-C9CE-43B2-99A8-7184CDDEE87C}" type="pres">
      <dgm:prSet presAssocID="{E0D0F757-855D-4096-BEF3-AB9BA51E4F56}" presName="parTrans" presStyleLbl="sibTrans2D1" presStyleIdx="1" presStyleCnt="3"/>
      <dgm:spPr/>
    </dgm:pt>
    <dgm:pt modelId="{2FA7F45B-023F-44D5-8349-F628FE2CBE95}" type="pres">
      <dgm:prSet presAssocID="{A33A7D5E-2DDB-4E7B-A73E-FC47146B8A78}" presName="child" presStyleLbl="alignAccFollowNode1" presStyleIdx="1" presStyleCnt="3" custScaleY="431930">
        <dgm:presLayoutVars>
          <dgm:chMax val="0"/>
          <dgm:bulletEnabled val="1"/>
        </dgm:presLayoutVars>
      </dgm:prSet>
      <dgm:spPr/>
    </dgm:pt>
    <dgm:pt modelId="{5C174250-29BF-4639-BB73-3D0969B7A6BB}" type="pres">
      <dgm:prSet presAssocID="{4086F066-2813-4FE8-B3D6-D14C86963361}" presName="hSp" presStyleCnt="0"/>
      <dgm:spPr/>
    </dgm:pt>
    <dgm:pt modelId="{081FCFCD-3772-4E2F-8246-6E51FB953F60}" type="pres">
      <dgm:prSet presAssocID="{2CF28A2F-0F5F-4225-8BC8-E41D3492B109}" presName="vertFlow" presStyleCnt="0"/>
      <dgm:spPr/>
    </dgm:pt>
    <dgm:pt modelId="{037E96AD-CC83-464B-B796-975250CF958C}" type="pres">
      <dgm:prSet presAssocID="{2CF28A2F-0F5F-4225-8BC8-E41D3492B109}" presName="header" presStyleLbl="node1" presStyleIdx="2" presStyleCnt="3"/>
      <dgm:spPr/>
    </dgm:pt>
    <dgm:pt modelId="{32644019-8B6F-45D6-9E86-F789E2D0FB02}" type="pres">
      <dgm:prSet presAssocID="{C3165C15-3845-4B07-8F1A-D8268A1AB748}" presName="parTrans" presStyleLbl="sibTrans2D1" presStyleIdx="2" presStyleCnt="3"/>
      <dgm:spPr/>
    </dgm:pt>
    <dgm:pt modelId="{80C4ECF7-1783-4D29-9473-E0B6D272704D}" type="pres">
      <dgm:prSet presAssocID="{21475210-511D-482B-B509-D4DE9298CD31}" presName="child" presStyleLbl="alignAccFollowNode1" presStyleIdx="2" presStyleCnt="3" custScaleY="421225">
        <dgm:presLayoutVars>
          <dgm:chMax val="0"/>
          <dgm:bulletEnabled val="1"/>
        </dgm:presLayoutVars>
      </dgm:prSet>
      <dgm:spPr/>
    </dgm:pt>
  </dgm:ptLst>
  <dgm:cxnLst>
    <dgm:cxn modelId="{27B61719-6C94-4CA7-B430-9290BBBBE61A}" type="presOf" srcId="{9FA49E71-FBAC-4E34-9B12-005EB1069827}" destId="{52B3C19C-5222-4A0E-AC36-5354B065EE5E}" srcOrd="0" destOrd="0" presId="urn:microsoft.com/office/officeart/2005/8/layout/lProcess1"/>
    <dgm:cxn modelId="{C909201E-8537-47C9-A360-A92623BA1ABD}" srcId="{966CC751-B953-4156-B513-5065C070B666}" destId="{4086F066-2813-4FE8-B3D6-D14C86963361}" srcOrd="1" destOrd="0" parTransId="{87D15A6E-7D3C-4140-90D2-60796A516B7F}" sibTransId="{0B247823-5EDD-4715-B1F4-69B0F121DD2B}"/>
    <dgm:cxn modelId="{4FD1B527-218C-465C-A7C5-972DAB73F386}" type="presOf" srcId="{966CC751-B953-4156-B513-5065C070B666}" destId="{FD3B7C56-4CD4-4437-9C5D-AF517625EEBE}" srcOrd="0" destOrd="0" presId="urn:microsoft.com/office/officeart/2005/8/layout/lProcess1"/>
    <dgm:cxn modelId="{179F822F-E470-42AC-B2D4-0E16F92CCB8F}" srcId="{2CF28A2F-0F5F-4225-8BC8-E41D3492B109}" destId="{21475210-511D-482B-B509-D4DE9298CD31}" srcOrd="0" destOrd="0" parTransId="{C3165C15-3845-4B07-8F1A-D8268A1AB748}" sibTransId="{BCEE2B2B-23E6-43C5-9026-249CBC5FBD1E}"/>
    <dgm:cxn modelId="{80F8163D-8E62-488E-A7F6-E7D6C7C60646}" type="presOf" srcId="{2CF28A2F-0F5F-4225-8BC8-E41D3492B109}" destId="{037E96AD-CC83-464B-B796-975250CF958C}" srcOrd="0" destOrd="0" presId="urn:microsoft.com/office/officeart/2005/8/layout/lProcess1"/>
    <dgm:cxn modelId="{3CDFC764-C533-49A0-BF12-70A3242699F1}" type="presOf" srcId="{3353D143-DC10-45A2-A194-5EFCD6BBBE7C}" destId="{C792EB40-8E31-47EF-B2FB-01043773157E}" srcOrd="0" destOrd="0" presId="urn:microsoft.com/office/officeart/2005/8/layout/lProcess1"/>
    <dgm:cxn modelId="{82357051-5B1E-4C8B-AD72-A8F5DD4BAA87}" type="presOf" srcId="{21475210-511D-482B-B509-D4DE9298CD31}" destId="{80C4ECF7-1783-4D29-9473-E0B6D272704D}" srcOrd="0" destOrd="0" presId="urn:microsoft.com/office/officeart/2005/8/layout/lProcess1"/>
    <dgm:cxn modelId="{64860893-DC39-4A9E-BF4C-A2550C852EFF}" srcId="{9FA49E71-FBAC-4E34-9B12-005EB1069827}" destId="{3353D143-DC10-45A2-A194-5EFCD6BBBE7C}" srcOrd="0" destOrd="0" parTransId="{82413F5E-1678-4AF3-875F-E6857A509664}" sibTransId="{9C6C968F-A763-4C57-9BF8-A9033AA78BCD}"/>
    <dgm:cxn modelId="{9382E595-A4FD-4EEA-B6ED-1904F33E40E2}" srcId="{966CC751-B953-4156-B513-5065C070B666}" destId="{2CF28A2F-0F5F-4225-8BC8-E41D3492B109}" srcOrd="2" destOrd="0" parTransId="{BEB0908C-EE65-4FF2-84C2-FF2DFC039D2E}" sibTransId="{8257200C-E377-44AB-A3BD-B75624D3AA3C}"/>
    <dgm:cxn modelId="{38E8DEAB-BDBB-49ED-A849-1D15301E1A55}" type="presOf" srcId="{C3165C15-3845-4B07-8F1A-D8268A1AB748}" destId="{32644019-8B6F-45D6-9E86-F789E2D0FB02}" srcOrd="0" destOrd="0" presId="urn:microsoft.com/office/officeart/2005/8/layout/lProcess1"/>
    <dgm:cxn modelId="{5B4C9DB9-3631-49AC-826B-158C629DE15C}" srcId="{4086F066-2813-4FE8-B3D6-D14C86963361}" destId="{A33A7D5E-2DDB-4E7B-A73E-FC47146B8A78}" srcOrd="0" destOrd="0" parTransId="{E0D0F757-855D-4096-BEF3-AB9BA51E4F56}" sibTransId="{D8334BDF-04ED-4F46-BB7F-CDC0C6406202}"/>
    <dgm:cxn modelId="{788F49BA-1947-4C06-AB0D-F6AC1089C3F2}" srcId="{966CC751-B953-4156-B513-5065C070B666}" destId="{9FA49E71-FBAC-4E34-9B12-005EB1069827}" srcOrd="0" destOrd="0" parTransId="{751FDBF7-FD9E-4C5B-9BF5-92C0B2144A40}" sibTransId="{979D7944-A8A3-4416-8845-CA7CA53822EF}"/>
    <dgm:cxn modelId="{22A03EC0-D7EE-4FC6-A621-E99494BDF023}" type="presOf" srcId="{A33A7D5E-2DDB-4E7B-A73E-FC47146B8A78}" destId="{2FA7F45B-023F-44D5-8349-F628FE2CBE95}" srcOrd="0" destOrd="0" presId="urn:microsoft.com/office/officeart/2005/8/layout/lProcess1"/>
    <dgm:cxn modelId="{61654AE9-86FE-412A-A44F-139AF8FCD2E1}" type="presOf" srcId="{82413F5E-1678-4AF3-875F-E6857A509664}" destId="{1B2F93CA-BC44-4EE3-9153-64DAB965DB1C}" srcOrd="0" destOrd="0" presId="urn:microsoft.com/office/officeart/2005/8/layout/lProcess1"/>
    <dgm:cxn modelId="{6CF5BFF1-EE40-4945-8B3F-753931BD0A7F}" type="presOf" srcId="{E0D0F757-855D-4096-BEF3-AB9BA51E4F56}" destId="{A99222D0-C9CE-43B2-99A8-7184CDDEE87C}" srcOrd="0" destOrd="0" presId="urn:microsoft.com/office/officeart/2005/8/layout/lProcess1"/>
    <dgm:cxn modelId="{5CED70F5-952F-4AAA-9EE8-FF7AB65D9275}" type="presOf" srcId="{4086F066-2813-4FE8-B3D6-D14C86963361}" destId="{36FA510E-4D29-49EC-BE49-8AF7C585A797}" srcOrd="0" destOrd="0" presId="urn:microsoft.com/office/officeart/2005/8/layout/lProcess1"/>
    <dgm:cxn modelId="{4835FB2D-B9BB-462E-AB60-E8A19BA91FF6}" type="presParOf" srcId="{FD3B7C56-4CD4-4437-9C5D-AF517625EEBE}" destId="{E703696F-70D0-4FCC-8297-0E9D2E497C4C}" srcOrd="0" destOrd="0" presId="urn:microsoft.com/office/officeart/2005/8/layout/lProcess1"/>
    <dgm:cxn modelId="{EA9A8EDB-45A4-46B8-A845-A9AFB0DD404B}" type="presParOf" srcId="{E703696F-70D0-4FCC-8297-0E9D2E497C4C}" destId="{52B3C19C-5222-4A0E-AC36-5354B065EE5E}" srcOrd="0" destOrd="0" presId="urn:microsoft.com/office/officeart/2005/8/layout/lProcess1"/>
    <dgm:cxn modelId="{255EE557-E99B-41E5-8C88-9BA0EA77E45C}" type="presParOf" srcId="{E703696F-70D0-4FCC-8297-0E9D2E497C4C}" destId="{1B2F93CA-BC44-4EE3-9153-64DAB965DB1C}" srcOrd="1" destOrd="0" presId="urn:microsoft.com/office/officeart/2005/8/layout/lProcess1"/>
    <dgm:cxn modelId="{44EF4373-1FCD-45F1-B21E-4FF0CFE8607E}" type="presParOf" srcId="{E703696F-70D0-4FCC-8297-0E9D2E497C4C}" destId="{C792EB40-8E31-47EF-B2FB-01043773157E}" srcOrd="2" destOrd="0" presId="urn:microsoft.com/office/officeart/2005/8/layout/lProcess1"/>
    <dgm:cxn modelId="{9DE7A42E-5ABA-435E-9B49-23E6CA24047D}" type="presParOf" srcId="{FD3B7C56-4CD4-4437-9C5D-AF517625EEBE}" destId="{93B3785D-53B4-43C0-87D1-6C83EEB0B0CE}" srcOrd="1" destOrd="0" presId="urn:microsoft.com/office/officeart/2005/8/layout/lProcess1"/>
    <dgm:cxn modelId="{126C47D5-13DA-4B80-B875-6F9C4E290E85}" type="presParOf" srcId="{FD3B7C56-4CD4-4437-9C5D-AF517625EEBE}" destId="{BEDB263A-E8A6-4A61-A780-39B935EAE2C6}" srcOrd="2" destOrd="0" presId="urn:microsoft.com/office/officeart/2005/8/layout/lProcess1"/>
    <dgm:cxn modelId="{406EEB33-D182-4FCF-816D-F5FD34E7067D}" type="presParOf" srcId="{BEDB263A-E8A6-4A61-A780-39B935EAE2C6}" destId="{36FA510E-4D29-49EC-BE49-8AF7C585A797}" srcOrd="0" destOrd="0" presId="urn:microsoft.com/office/officeart/2005/8/layout/lProcess1"/>
    <dgm:cxn modelId="{6AA7BF61-0A76-45EA-A45D-BCDA344642E7}" type="presParOf" srcId="{BEDB263A-E8A6-4A61-A780-39B935EAE2C6}" destId="{A99222D0-C9CE-43B2-99A8-7184CDDEE87C}" srcOrd="1" destOrd="0" presId="urn:microsoft.com/office/officeart/2005/8/layout/lProcess1"/>
    <dgm:cxn modelId="{025DC0D8-1693-43D1-A841-9723D25B039E}" type="presParOf" srcId="{BEDB263A-E8A6-4A61-A780-39B935EAE2C6}" destId="{2FA7F45B-023F-44D5-8349-F628FE2CBE95}" srcOrd="2" destOrd="0" presId="urn:microsoft.com/office/officeart/2005/8/layout/lProcess1"/>
    <dgm:cxn modelId="{C95514DB-B6B9-48E5-BD96-6E6D904A5F43}" type="presParOf" srcId="{FD3B7C56-4CD4-4437-9C5D-AF517625EEBE}" destId="{5C174250-29BF-4639-BB73-3D0969B7A6BB}" srcOrd="3" destOrd="0" presId="urn:microsoft.com/office/officeart/2005/8/layout/lProcess1"/>
    <dgm:cxn modelId="{86A7F1DA-E682-403E-95B0-E5CB5F0E1ED4}" type="presParOf" srcId="{FD3B7C56-4CD4-4437-9C5D-AF517625EEBE}" destId="{081FCFCD-3772-4E2F-8246-6E51FB953F60}" srcOrd="4" destOrd="0" presId="urn:microsoft.com/office/officeart/2005/8/layout/lProcess1"/>
    <dgm:cxn modelId="{10B8CB88-1B4E-4970-8993-63F4ADBA7280}" type="presParOf" srcId="{081FCFCD-3772-4E2F-8246-6E51FB953F60}" destId="{037E96AD-CC83-464B-B796-975250CF958C}" srcOrd="0" destOrd="0" presId="urn:microsoft.com/office/officeart/2005/8/layout/lProcess1"/>
    <dgm:cxn modelId="{9247EB67-B9C0-4C0F-A990-BE5409F4E90E}" type="presParOf" srcId="{081FCFCD-3772-4E2F-8246-6E51FB953F60}" destId="{32644019-8B6F-45D6-9E86-F789E2D0FB02}" srcOrd="1" destOrd="0" presId="urn:microsoft.com/office/officeart/2005/8/layout/lProcess1"/>
    <dgm:cxn modelId="{FF7409F8-9858-4C13-BE59-1AF0F1EB171E}" type="presParOf" srcId="{081FCFCD-3772-4E2F-8246-6E51FB953F60}" destId="{80C4ECF7-1783-4D29-9473-E0B6D272704D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9328B-A15E-44D3-83FA-013D4EE034B7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3DED2D56-325C-4910-B568-8D1434F3E030}">
      <dgm:prSet phldrT="[Текст]" custT="1"/>
      <dgm:spPr/>
      <dgm:t>
        <a:bodyPr/>
        <a:lstStyle/>
        <a:p>
          <a:r>
            <a:rPr lang="ru-RU" sz="2000" dirty="0"/>
            <a:t>Подготовитель-</a:t>
          </a:r>
          <a:r>
            <a:rPr lang="ru-RU" sz="2000" dirty="0" err="1"/>
            <a:t>ный</a:t>
          </a:r>
          <a:r>
            <a:rPr lang="ru-RU" sz="2000" dirty="0"/>
            <a:t> период</a:t>
          </a:r>
        </a:p>
      </dgm:t>
    </dgm:pt>
    <dgm:pt modelId="{EC8C5BF8-F4E7-4628-BB42-C8AAB3BA652A}" type="parTrans" cxnId="{286AAE11-19B7-442C-A022-65A8A2D40EB8}">
      <dgm:prSet/>
      <dgm:spPr/>
      <dgm:t>
        <a:bodyPr/>
        <a:lstStyle/>
        <a:p>
          <a:endParaRPr lang="ru-RU" sz="2000"/>
        </a:p>
      </dgm:t>
    </dgm:pt>
    <dgm:pt modelId="{6DA5BDCC-1827-4E75-AA43-2AA4410B3C0B}" type="sibTrans" cxnId="{286AAE11-19B7-442C-A022-65A8A2D40EB8}">
      <dgm:prSet custT="1"/>
      <dgm:spPr/>
      <dgm:t>
        <a:bodyPr/>
        <a:lstStyle/>
        <a:p>
          <a:endParaRPr lang="ru-RU" sz="1600"/>
        </a:p>
      </dgm:t>
    </dgm:pt>
    <dgm:pt modelId="{E2F9A5D8-3A3A-4D82-AB22-B9DCFDE4AA8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/>
            <a:t>Основной </a:t>
          </a:r>
        </a:p>
        <a:p>
          <a:pPr>
            <a:spcAft>
              <a:spcPts val="0"/>
            </a:spcAft>
          </a:pPr>
          <a:r>
            <a:rPr lang="ru-RU" sz="2000" dirty="0"/>
            <a:t>период</a:t>
          </a:r>
        </a:p>
      </dgm:t>
    </dgm:pt>
    <dgm:pt modelId="{FBF4B4EC-69F0-4B41-8B40-3F027C9E8485}" type="parTrans" cxnId="{4DA42A57-20F9-4F27-96B3-76B41A7CD828}">
      <dgm:prSet/>
      <dgm:spPr/>
      <dgm:t>
        <a:bodyPr/>
        <a:lstStyle/>
        <a:p>
          <a:endParaRPr lang="ru-RU" sz="2000"/>
        </a:p>
      </dgm:t>
    </dgm:pt>
    <dgm:pt modelId="{97641389-58A3-414D-9473-FF2854315950}" type="sibTrans" cxnId="{4DA42A57-20F9-4F27-96B3-76B41A7CD828}">
      <dgm:prSet custT="1"/>
      <dgm:spPr/>
      <dgm:t>
        <a:bodyPr/>
        <a:lstStyle/>
        <a:p>
          <a:endParaRPr lang="ru-RU" sz="1600"/>
        </a:p>
      </dgm:t>
    </dgm:pt>
    <dgm:pt modelId="{926089F5-9848-4A3E-A113-8BD6A49CF33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/>
            <a:t>Итоговый </a:t>
          </a:r>
        </a:p>
        <a:p>
          <a:pPr>
            <a:spcAft>
              <a:spcPts val="0"/>
            </a:spcAft>
          </a:pPr>
          <a:r>
            <a:rPr lang="ru-RU" sz="2000" dirty="0"/>
            <a:t>Период</a:t>
          </a:r>
        </a:p>
      </dgm:t>
    </dgm:pt>
    <dgm:pt modelId="{7DD3F4D8-BE69-4D60-B854-FAFDDC70B884}" type="parTrans" cxnId="{D520D1C6-023B-432A-90AE-42BEAC7BCD17}">
      <dgm:prSet/>
      <dgm:spPr/>
      <dgm:t>
        <a:bodyPr/>
        <a:lstStyle/>
        <a:p>
          <a:endParaRPr lang="ru-RU" sz="2000"/>
        </a:p>
      </dgm:t>
    </dgm:pt>
    <dgm:pt modelId="{2B30544E-FB81-4DBB-ADE4-A21AC70E24D9}" type="sibTrans" cxnId="{D520D1C6-023B-432A-90AE-42BEAC7BCD17}">
      <dgm:prSet/>
      <dgm:spPr/>
      <dgm:t>
        <a:bodyPr/>
        <a:lstStyle/>
        <a:p>
          <a:endParaRPr lang="ru-RU" sz="2000"/>
        </a:p>
      </dgm:t>
    </dgm:pt>
    <dgm:pt modelId="{9327ED27-DDA8-4206-8808-4D00A5831A5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err="1"/>
            <a:t>Межчемпио-натный</a:t>
          </a:r>
          <a:r>
            <a:rPr lang="ru-RU" sz="2000" dirty="0"/>
            <a:t> период</a:t>
          </a:r>
        </a:p>
      </dgm:t>
    </dgm:pt>
    <dgm:pt modelId="{F8DD7DA0-21D5-4270-B260-89A4E657B8DD}" type="parTrans" cxnId="{0F495AD3-3562-414B-9DF4-901B1E348B18}">
      <dgm:prSet/>
      <dgm:spPr/>
      <dgm:t>
        <a:bodyPr/>
        <a:lstStyle/>
        <a:p>
          <a:endParaRPr lang="ru-RU"/>
        </a:p>
      </dgm:t>
    </dgm:pt>
    <dgm:pt modelId="{80C5FE15-2B9C-4BD9-977E-C60AC7B5C554}" type="sibTrans" cxnId="{0F495AD3-3562-414B-9DF4-901B1E348B18}">
      <dgm:prSet/>
      <dgm:spPr/>
      <dgm:t>
        <a:bodyPr/>
        <a:lstStyle/>
        <a:p>
          <a:endParaRPr lang="ru-RU"/>
        </a:p>
      </dgm:t>
    </dgm:pt>
    <dgm:pt modelId="{6393BC26-4F21-426A-BE2C-D2E1A010EC14}" type="pres">
      <dgm:prSet presAssocID="{4889328B-A15E-44D3-83FA-013D4EE034B7}" presName="Name0" presStyleCnt="0">
        <dgm:presLayoutVars>
          <dgm:dir/>
          <dgm:resizeHandles val="exact"/>
        </dgm:presLayoutVars>
      </dgm:prSet>
      <dgm:spPr/>
    </dgm:pt>
    <dgm:pt modelId="{25EA3E14-D6DC-4EC6-922E-D5C8CC87B8B9}" type="pres">
      <dgm:prSet presAssocID="{3DED2D56-325C-4910-B568-8D1434F3E030}" presName="node" presStyleLbl="node1" presStyleIdx="0" presStyleCnt="4">
        <dgm:presLayoutVars>
          <dgm:bulletEnabled val="1"/>
        </dgm:presLayoutVars>
      </dgm:prSet>
      <dgm:spPr/>
    </dgm:pt>
    <dgm:pt modelId="{F7F7A927-5092-4DAB-B940-BF3101F1DB35}" type="pres">
      <dgm:prSet presAssocID="{6DA5BDCC-1827-4E75-AA43-2AA4410B3C0B}" presName="sibTrans" presStyleLbl="sibTrans2D1" presStyleIdx="0" presStyleCnt="3"/>
      <dgm:spPr/>
    </dgm:pt>
    <dgm:pt modelId="{0E493EA2-C335-4DF6-804B-DC225DB15756}" type="pres">
      <dgm:prSet presAssocID="{6DA5BDCC-1827-4E75-AA43-2AA4410B3C0B}" presName="connectorText" presStyleLbl="sibTrans2D1" presStyleIdx="0" presStyleCnt="3"/>
      <dgm:spPr/>
    </dgm:pt>
    <dgm:pt modelId="{235EA267-DF9F-4EA2-AF49-09954D61911B}" type="pres">
      <dgm:prSet presAssocID="{E2F9A5D8-3A3A-4D82-AB22-B9DCFDE4AA86}" presName="node" presStyleLbl="node1" presStyleIdx="1" presStyleCnt="4">
        <dgm:presLayoutVars>
          <dgm:bulletEnabled val="1"/>
        </dgm:presLayoutVars>
      </dgm:prSet>
      <dgm:spPr/>
    </dgm:pt>
    <dgm:pt modelId="{DC0E63F5-74A6-421E-B4D5-451B041A76F9}" type="pres">
      <dgm:prSet presAssocID="{97641389-58A3-414D-9473-FF2854315950}" presName="sibTrans" presStyleLbl="sibTrans2D1" presStyleIdx="1" presStyleCnt="3"/>
      <dgm:spPr/>
    </dgm:pt>
    <dgm:pt modelId="{477C07E2-0CB9-425E-B7A6-01BC1D9A7AFB}" type="pres">
      <dgm:prSet presAssocID="{97641389-58A3-414D-9473-FF2854315950}" presName="connectorText" presStyleLbl="sibTrans2D1" presStyleIdx="1" presStyleCnt="3"/>
      <dgm:spPr/>
    </dgm:pt>
    <dgm:pt modelId="{88BCE0B6-5F48-4B9F-A5C4-FD2A8F341394}" type="pres">
      <dgm:prSet presAssocID="{926089F5-9848-4A3E-A113-8BD6A49CF33F}" presName="node" presStyleLbl="node1" presStyleIdx="2" presStyleCnt="4">
        <dgm:presLayoutVars>
          <dgm:bulletEnabled val="1"/>
        </dgm:presLayoutVars>
      </dgm:prSet>
      <dgm:spPr/>
    </dgm:pt>
    <dgm:pt modelId="{A3D6B437-640E-497B-ABBE-AE60E5348DE3}" type="pres">
      <dgm:prSet presAssocID="{2B30544E-FB81-4DBB-ADE4-A21AC70E24D9}" presName="sibTrans" presStyleLbl="sibTrans2D1" presStyleIdx="2" presStyleCnt="3"/>
      <dgm:spPr/>
    </dgm:pt>
    <dgm:pt modelId="{F87C32C6-CA9E-42AC-8D7F-47D22A3A9522}" type="pres">
      <dgm:prSet presAssocID="{2B30544E-FB81-4DBB-ADE4-A21AC70E24D9}" presName="connectorText" presStyleLbl="sibTrans2D1" presStyleIdx="2" presStyleCnt="3"/>
      <dgm:spPr/>
    </dgm:pt>
    <dgm:pt modelId="{D8BA729C-A13A-40B6-8F66-7CC3DEB8B1A7}" type="pres">
      <dgm:prSet presAssocID="{9327ED27-DDA8-4206-8808-4D00A5831A5A}" presName="node" presStyleLbl="node1" presStyleIdx="3" presStyleCnt="4">
        <dgm:presLayoutVars>
          <dgm:bulletEnabled val="1"/>
        </dgm:presLayoutVars>
      </dgm:prSet>
      <dgm:spPr/>
    </dgm:pt>
  </dgm:ptLst>
  <dgm:cxnLst>
    <dgm:cxn modelId="{3EEE9E0F-4023-4C35-B0E4-0A3CBB086464}" type="presOf" srcId="{E2F9A5D8-3A3A-4D82-AB22-B9DCFDE4AA86}" destId="{235EA267-DF9F-4EA2-AF49-09954D61911B}" srcOrd="0" destOrd="0" presId="urn:microsoft.com/office/officeart/2005/8/layout/process1"/>
    <dgm:cxn modelId="{286AAE11-19B7-442C-A022-65A8A2D40EB8}" srcId="{4889328B-A15E-44D3-83FA-013D4EE034B7}" destId="{3DED2D56-325C-4910-B568-8D1434F3E030}" srcOrd="0" destOrd="0" parTransId="{EC8C5BF8-F4E7-4628-BB42-C8AAB3BA652A}" sibTransId="{6DA5BDCC-1827-4E75-AA43-2AA4410B3C0B}"/>
    <dgm:cxn modelId="{32D9F93F-4756-4D30-9AEF-19FD80E9A5C0}" type="presOf" srcId="{97641389-58A3-414D-9473-FF2854315950}" destId="{DC0E63F5-74A6-421E-B4D5-451B041A76F9}" srcOrd="0" destOrd="0" presId="urn:microsoft.com/office/officeart/2005/8/layout/process1"/>
    <dgm:cxn modelId="{FCC40D69-8BF4-488C-9EF5-A4E7C8722A71}" type="presOf" srcId="{2B30544E-FB81-4DBB-ADE4-A21AC70E24D9}" destId="{A3D6B437-640E-497B-ABBE-AE60E5348DE3}" srcOrd="0" destOrd="0" presId="urn:microsoft.com/office/officeart/2005/8/layout/process1"/>
    <dgm:cxn modelId="{62E90354-0EBE-4546-B823-99F564E3BF36}" type="presOf" srcId="{926089F5-9848-4A3E-A113-8BD6A49CF33F}" destId="{88BCE0B6-5F48-4B9F-A5C4-FD2A8F341394}" srcOrd="0" destOrd="0" presId="urn:microsoft.com/office/officeart/2005/8/layout/process1"/>
    <dgm:cxn modelId="{4DA42A57-20F9-4F27-96B3-76B41A7CD828}" srcId="{4889328B-A15E-44D3-83FA-013D4EE034B7}" destId="{E2F9A5D8-3A3A-4D82-AB22-B9DCFDE4AA86}" srcOrd="1" destOrd="0" parTransId="{FBF4B4EC-69F0-4B41-8B40-3F027C9E8485}" sibTransId="{97641389-58A3-414D-9473-FF2854315950}"/>
    <dgm:cxn modelId="{FB968E91-73B6-4034-8FC3-90AC6D7A0AC1}" type="presOf" srcId="{9327ED27-DDA8-4206-8808-4D00A5831A5A}" destId="{D8BA729C-A13A-40B6-8F66-7CC3DEB8B1A7}" srcOrd="0" destOrd="0" presId="urn:microsoft.com/office/officeart/2005/8/layout/process1"/>
    <dgm:cxn modelId="{378A9CA7-CDA6-4D21-95EB-8EDFE2A28D40}" type="presOf" srcId="{3DED2D56-325C-4910-B568-8D1434F3E030}" destId="{25EA3E14-D6DC-4EC6-922E-D5C8CC87B8B9}" srcOrd="0" destOrd="0" presId="urn:microsoft.com/office/officeart/2005/8/layout/process1"/>
    <dgm:cxn modelId="{3C68E5BA-3D35-4970-A114-50E3018C4210}" type="presOf" srcId="{6DA5BDCC-1827-4E75-AA43-2AA4410B3C0B}" destId="{0E493EA2-C335-4DF6-804B-DC225DB15756}" srcOrd="1" destOrd="0" presId="urn:microsoft.com/office/officeart/2005/8/layout/process1"/>
    <dgm:cxn modelId="{B84984BB-7D1B-4841-92EA-B295946F0FDD}" type="presOf" srcId="{97641389-58A3-414D-9473-FF2854315950}" destId="{477C07E2-0CB9-425E-B7A6-01BC1D9A7AFB}" srcOrd="1" destOrd="0" presId="urn:microsoft.com/office/officeart/2005/8/layout/process1"/>
    <dgm:cxn modelId="{C9A5CCC1-0441-449D-8E64-D26DE79584D4}" type="presOf" srcId="{4889328B-A15E-44D3-83FA-013D4EE034B7}" destId="{6393BC26-4F21-426A-BE2C-D2E1A010EC14}" srcOrd="0" destOrd="0" presId="urn:microsoft.com/office/officeart/2005/8/layout/process1"/>
    <dgm:cxn modelId="{D520D1C6-023B-432A-90AE-42BEAC7BCD17}" srcId="{4889328B-A15E-44D3-83FA-013D4EE034B7}" destId="{926089F5-9848-4A3E-A113-8BD6A49CF33F}" srcOrd="2" destOrd="0" parTransId="{7DD3F4D8-BE69-4D60-B854-FAFDDC70B884}" sibTransId="{2B30544E-FB81-4DBB-ADE4-A21AC70E24D9}"/>
    <dgm:cxn modelId="{12CFF3CD-A96C-44DA-84A8-83651A611199}" type="presOf" srcId="{6DA5BDCC-1827-4E75-AA43-2AA4410B3C0B}" destId="{F7F7A927-5092-4DAB-B940-BF3101F1DB35}" srcOrd="0" destOrd="0" presId="urn:microsoft.com/office/officeart/2005/8/layout/process1"/>
    <dgm:cxn modelId="{0F495AD3-3562-414B-9DF4-901B1E348B18}" srcId="{4889328B-A15E-44D3-83FA-013D4EE034B7}" destId="{9327ED27-DDA8-4206-8808-4D00A5831A5A}" srcOrd="3" destOrd="0" parTransId="{F8DD7DA0-21D5-4270-B260-89A4E657B8DD}" sibTransId="{80C5FE15-2B9C-4BD9-977E-C60AC7B5C554}"/>
    <dgm:cxn modelId="{28078DFB-D28E-4B11-8FEB-B9B8A93FD992}" type="presOf" srcId="{2B30544E-FB81-4DBB-ADE4-A21AC70E24D9}" destId="{F87C32C6-CA9E-42AC-8D7F-47D22A3A9522}" srcOrd="1" destOrd="0" presId="urn:microsoft.com/office/officeart/2005/8/layout/process1"/>
    <dgm:cxn modelId="{F7FDDEDC-E860-4F9E-80E1-D7688C69903E}" type="presParOf" srcId="{6393BC26-4F21-426A-BE2C-D2E1A010EC14}" destId="{25EA3E14-D6DC-4EC6-922E-D5C8CC87B8B9}" srcOrd="0" destOrd="0" presId="urn:microsoft.com/office/officeart/2005/8/layout/process1"/>
    <dgm:cxn modelId="{43E55FB9-55F9-4748-A113-EB4811935E42}" type="presParOf" srcId="{6393BC26-4F21-426A-BE2C-D2E1A010EC14}" destId="{F7F7A927-5092-4DAB-B940-BF3101F1DB35}" srcOrd="1" destOrd="0" presId="urn:microsoft.com/office/officeart/2005/8/layout/process1"/>
    <dgm:cxn modelId="{32FD6295-F018-49E3-8230-B9E8EE3C0EE7}" type="presParOf" srcId="{F7F7A927-5092-4DAB-B940-BF3101F1DB35}" destId="{0E493EA2-C335-4DF6-804B-DC225DB15756}" srcOrd="0" destOrd="0" presId="urn:microsoft.com/office/officeart/2005/8/layout/process1"/>
    <dgm:cxn modelId="{AF097C09-406E-4535-BA51-42FE99EDB1DC}" type="presParOf" srcId="{6393BC26-4F21-426A-BE2C-D2E1A010EC14}" destId="{235EA267-DF9F-4EA2-AF49-09954D61911B}" srcOrd="2" destOrd="0" presId="urn:microsoft.com/office/officeart/2005/8/layout/process1"/>
    <dgm:cxn modelId="{09D510DF-1A18-4EF6-9D45-5D251BC20DC0}" type="presParOf" srcId="{6393BC26-4F21-426A-BE2C-D2E1A010EC14}" destId="{DC0E63F5-74A6-421E-B4D5-451B041A76F9}" srcOrd="3" destOrd="0" presId="urn:microsoft.com/office/officeart/2005/8/layout/process1"/>
    <dgm:cxn modelId="{C146FE97-E198-4286-BBFE-FC61038B8479}" type="presParOf" srcId="{DC0E63F5-74A6-421E-B4D5-451B041A76F9}" destId="{477C07E2-0CB9-425E-B7A6-01BC1D9A7AFB}" srcOrd="0" destOrd="0" presId="urn:microsoft.com/office/officeart/2005/8/layout/process1"/>
    <dgm:cxn modelId="{2AA28B5C-C7D9-41B2-A604-8D786F5471D2}" type="presParOf" srcId="{6393BC26-4F21-426A-BE2C-D2E1A010EC14}" destId="{88BCE0B6-5F48-4B9F-A5C4-FD2A8F341394}" srcOrd="4" destOrd="0" presId="urn:microsoft.com/office/officeart/2005/8/layout/process1"/>
    <dgm:cxn modelId="{46099FE1-F140-4872-B249-6E8294E57092}" type="presParOf" srcId="{6393BC26-4F21-426A-BE2C-D2E1A010EC14}" destId="{A3D6B437-640E-497B-ABBE-AE60E5348DE3}" srcOrd="5" destOrd="0" presId="urn:microsoft.com/office/officeart/2005/8/layout/process1"/>
    <dgm:cxn modelId="{4B8BF6E9-2EE8-4910-A1D7-D668DAFC9530}" type="presParOf" srcId="{A3D6B437-640E-497B-ABBE-AE60E5348DE3}" destId="{F87C32C6-CA9E-42AC-8D7F-47D22A3A9522}" srcOrd="0" destOrd="0" presId="urn:microsoft.com/office/officeart/2005/8/layout/process1"/>
    <dgm:cxn modelId="{213E9C63-0D4D-4C5F-822A-83F9551AA96B}" type="presParOf" srcId="{6393BC26-4F21-426A-BE2C-D2E1A010EC14}" destId="{D8BA729C-A13A-40B6-8F66-7CC3DEB8B1A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5A3686-940B-4B63-BDAD-7C9BB15A89EA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6A942F4-122D-4D8D-BA52-720DC6FF7F3F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 dirty="0"/>
            <a:t>Утверждение перечня компетенций и площадок</a:t>
          </a:r>
        </a:p>
      </dgm:t>
    </dgm:pt>
    <dgm:pt modelId="{C45EA5AD-65BA-4410-AE30-4EF7295C0EC7}" type="parTrans" cxnId="{BF56BB3E-19EA-4021-8B45-945135A0E76C}">
      <dgm:prSet/>
      <dgm:spPr/>
      <dgm:t>
        <a:bodyPr/>
        <a:lstStyle/>
        <a:p>
          <a:endParaRPr lang="ru-RU" sz="5400"/>
        </a:p>
      </dgm:t>
    </dgm:pt>
    <dgm:pt modelId="{D9A9D32F-9A6B-4BE4-8B6B-1C733A395BD7}" type="sibTrans" cxnId="{BF56BB3E-19EA-4021-8B45-945135A0E76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sz="5400"/>
        </a:p>
      </dgm:t>
    </dgm:pt>
    <dgm:pt modelId="{7BD88E7C-3D4B-4D5A-A6B1-C4659DCB3714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 dirty="0"/>
            <a:t>Проведение Регионального чемпионата</a:t>
          </a:r>
        </a:p>
      </dgm:t>
    </dgm:pt>
    <dgm:pt modelId="{89E2AC10-36FA-45CB-9A9A-06945F53431C}" type="parTrans" cxnId="{4494BC85-4751-4E49-9DF1-C7FEFA5CB0E7}">
      <dgm:prSet/>
      <dgm:spPr/>
      <dgm:t>
        <a:bodyPr/>
        <a:lstStyle/>
        <a:p>
          <a:endParaRPr lang="ru-RU" sz="5400"/>
        </a:p>
      </dgm:t>
    </dgm:pt>
    <dgm:pt modelId="{A45CCA2C-D8FD-4AB5-9A32-395A6A62EABA}" type="sibTrans" cxnId="{4494BC85-4751-4E49-9DF1-C7FEFA5CB0E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sz="5400"/>
        </a:p>
      </dgm:t>
    </dgm:pt>
    <dgm:pt modelId="{336A5E5D-A657-405A-91E4-22DFAD0F64FB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 dirty="0"/>
            <a:t>Подведение итогов, отчетная документация</a:t>
          </a:r>
        </a:p>
      </dgm:t>
    </dgm:pt>
    <dgm:pt modelId="{CD1757BE-5524-405B-AFFA-DBC238967F27}" type="parTrans" cxnId="{32F972C2-C1B2-477E-9337-866C8147C194}">
      <dgm:prSet/>
      <dgm:spPr/>
      <dgm:t>
        <a:bodyPr/>
        <a:lstStyle/>
        <a:p>
          <a:endParaRPr lang="ru-RU" sz="5400"/>
        </a:p>
      </dgm:t>
    </dgm:pt>
    <dgm:pt modelId="{BDA3798A-185D-4252-96D6-0BA7C8BD75EA}" type="sibTrans" cxnId="{32F972C2-C1B2-477E-9337-866C8147C19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sz="5400"/>
        </a:p>
      </dgm:t>
    </dgm:pt>
    <dgm:pt modelId="{3D17924D-1145-49DC-93D3-C36AB1CEEFA3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/>
            <a:t>Утверждение нормативной документации</a:t>
          </a:r>
          <a:endParaRPr lang="ru-RU" sz="1800" dirty="0"/>
        </a:p>
      </dgm:t>
    </dgm:pt>
    <dgm:pt modelId="{EEDC0D2F-6CAD-4686-884C-5323E88B4132}" type="parTrans" cxnId="{E0C7A01C-432B-4D31-9229-796B70C65E6E}">
      <dgm:prSet/>
      <dgm:spPr/>
      <dgm:t>
        <a:bodyPr/>
        <a:lstStyle/>
        <a:p>
          <a:endParaRPr lang="ru-RU" sz="5400"/>
        </a:p>
      </dgm:t>
    </dgm:pt>
    <dgm:pt modelId="{CFFAD403-E3C8-4887-BA52-4B8770179701}" type="sibTrans" cxnId="{E0C7A01C-432B-4D31-9229-796B70C65E6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sz="5400"/>
        </a:p>
      </dgm:t>
    </dgm:pt>
    <dgm:pt modelId="{E440D91D-98DA-47F1-8C0D-9696477FE24F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 dirty="0"/>
            <a:t>Заявочная кампания</a:t>
          </a:r>
        </a:p>
      </dgm:t>
    </dgm:pt>
    <dgm:pt modelId="{752AEBA5-239B-4C5C-A3A9-3145F8E10156}" type="parTrans" cxnId="{D793A799-7837-4299-A3CB-9A175786D0A6}">
      <dgm:prSet/>
      <dgm:spPr/>
      <dgm:t>
        <a:bodyPr/>
        <a:lstStyle/>
        <a:p>
          <a:endParaRPr lang="ru-RU" sz="2000"/>
        </a:p>
      </dgm:t>
    </dgm:pt>
    <dgm:pt modelId="{A3A7CE92-CEF1-4CF9-834D-494DD69FE139}" type="sibTrans" cxnId="{D793A799-7837-4299-A3CB-9A175786D0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sz="2400"/>
        </a:p>
      </dgm:t>
    </dgm:pt>
    <dgm:pt modelId="{64D36DE3-80EA-4E21-A832-949CE7564967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 dirty="0"/>
            <a:t>Утверждение главных экспертов</a:t>
          </a:r>
        </a:p>
      </dgm:t>
    </dgm:pt>
    <dgm:pt modelId="{B461AA1C-7D65-4EBA-A98C-3490D1F77C75}" type="parTrans" cxnId="{7A90630F-CD73-40E0-BA08-AC5708771F4F}">
      <dgm:prSet/>
      <dgm:spPr/>
      <dgm:t>
        <a:bodyPr/>
        <a:lstStyle/>
        <a:p>
          <a:endParaRPr lang="ru-RU" sz="2000"/>
        </a:p>
      </dgm:t>
    </dgm:pt>
    <dgm:pt modelId="{0ABADC87-4F24-484D-BA04-38A1E2CA7C12}" type="sibTrans" cxnId="{7A90630F-CD73-40E0-BA08-AC5708771F4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sz="2400"/>
        </a:p>
      </dgm:t>
    </dgm:pt>
    <dgm:pt modelId="{C9B804B4-710B-4288-9B66-0D95AEEF2D18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 dirty="0"/>
            <a:t>Разработка документации и застройка площадок</a:t>
          </a:r>
        </a:p>
      </dgm:t>
    </dgm:pt>
    <dgm:pt modelId="{50231EC2-DF20-4F5F-A514-9026ADA7AD7F}" type="parTrans" cxnId="{A9AAF6D3-2C0A-41CB-AD98-04989C2B6B5D}">
      <dgm:prSet/>
      <dgm:spPr/>
      <dgm:t>
        <a:bodyPr/>
        <a:lstStyle/>
        <a:p>
          <a:endParaRPr lang="ru-RU" sz="2000"/>
        </a:p>
      </dgm:t>
    </dgm:pt>
    <dgm:pt modelId="{A495D258-4D8B-4B89-9A0F-51AFA1F18DC8}" type="sibTrans" cxnId="{A9AAF6D3-2C0A-41CB-AD98-04989C2B6B5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 sz="2400"/>
        </a:p>
      </dgm:t>
    </dgm:pt>
    <dgm:pt modelId="{2490F5D5-D0AC-4928-971A-9D8600143D08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 dirty="0"/>
            <a:t>Заседание оргкомитета и </a:t>
          </a:r>
          <a:r>
            <a:rPr lang="ru-RU" sz="1800" dirty="0" err="1"/>
            <a:t>координацион-ного</a:t>
          </a:r>
          <a:r>
            <a:rPr lang="ru-RU" sz="1800" dirty="0"/>
            <a:t> совета</a:t>
          </a:r>
        </a:p>
      </dgm:t>
    </dgm:pt>
    <dgm:pt modelId="{9E19159E-7264-4BA2-8EE9-11042E495942}" type="parTrans" cxnId="{ADAB0B10-B72E-4249-9EA5-CB6C3398A213}">
      <dgm:prSet/>
      <dgm:spPr/>
      <dgm:t>
        <a:bodyPr/>
        <a:lstStyle/>
        <a:p>
          <a:endParaRPr lang="ru-RU"/>
        </a:p>
      </dgm:t>
    </dgm:pt>
    <dgm:pt modelId="{C483EE09-D72D-404C-B725-474A4340DB7E}" type="sibTrans" cxnId="{ADAB0B10-B72E-4249-9EA5-CB6C3398A21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2723A4F8-370D-4CE2-BC2E-2354A91924B2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 dirty="0"/>
            <a:t>Разработка модели реализации</a:t>
          </a:r>
        </a:p>
      </dgm:t>
    </dgm:pt>
    <dgm:pt modelId="{F01A1308-C724-4492-B7DB-0459A7B878D0}" type="parTrans" cxnId="{29132433-BD93-4BF7-BC15-ED31C0E2F22A}">
      <dgm:prSet/>
      <dgm:spPr/>
      <dgm:t>
        <a:bodyPr/>
        <a:lstStyle/>
        <a:p>
          <a:endParaRPr lang="ru-RU"/>
        </a:p>
      </dgm:t>
    </dgm:pt>
    <dgm:pt modelId="{465188EC-475F-4BAA-970B-47D3584B2F7C}" type="sibTrans" cxnId="{29132433-BD93-4BF7-BC15-ED31C0E2F22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52107E4A-CCC2-4573-9800-C668093B4E0B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 dirty="0"/>
            <a:t>Подготовитель-</a:t>
          </a:r>
          <a:r>
            <a:rPr lang="ru-RU" sz="1800" dirty="0" err="1"/>
            <a:t>ный</a:t>
          </a:r>
          <a:r>
            <a:rPr lang="ru-RU" sz="1800" dirty="0"/>
            <a:t> период</a:t>
          </a:r>
        </a:p>
      </dgm:t>
    </dgm:pt>
    <dgm:pt modelId="{04B318FA-D81C-457F-9510-D3EB71EC8ADC}" type="parTrans" cxnId="{16410A9C-6DB6-4BA3-B8DE-9461C394BAC3}">
      <dgm:prSet/>
      <dgm:spPr/>
      <dgm:t>
        <a:bodyPr/>
        <a:lstStyle/>
        <a:p>
          <a:endParaRPr lang="ru-RU"/>
        </a:p>
      </dgm:t>
    </dgm:pt>
    <dgm:pt modelId="{B5D68F86-1EF5-4370-8F8C-4FFE2FE3AB76}" type="sibTrans" cxnId="{16410A9C-6DB6-4BA3-B8DE-9461C394BAC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800C5D2D-850D-4F05-9029-FC109162CCD3}">
      <dgm:prSet phldrT="[Текст]" custT="1"/>
      <dgm:spPr>
        <a:ln w="28575">
          <a:solidFill>
            <a:srgbClr val="009F79"/>
          </a:solidFill>
        </a:ln>
      </dgm:spPr>
      <dgm:t>
        <a:bodyPr/>
        <a:lstStyle/>
        <a:p>
          <a:r>
            <a:rPr lang="ru-RU" sz="1800" dirty="0" err="1"/>
            <a:t>Межчемпиона-тный</a:t>
          </a:r>
          <a:r>
            <a:rPr lang="ru-RU" sz="1800" dirty="0"/>
            <a:t> период</a:t>
          </a:r>
        </a:p>
      </dgm:t>
    </dgm:pt>
    <dgm:pt modelId="{3E396E1C-D2DC-47B9-8454-12C43579E402}" type="parTrans" cxnId="{228E23E6-0BD3-4D7F-81DD-3218CBD7D52D}">
      <dgm:prSet/>
      <dgm:spPr/>
      <dgm:t>
        <a:bodyPr/>
        <a:lstStyle/>
        <a:p>
          <a:endParaRPr lang="ru-RU"/>
        </a:p>
      </dgm:t>
    </dgm:pt>
    <dgm:pt modelId="{6E5AD3C9-E243-4E5D-A21E-2FA132D67EE4}" type="sibTrans" cxnId="{228E23E6-0BD3-4D7F-81DD-3218CBD7D52D}">
      <dgm:prSet/>
      <dgm:spPr/>
      <dgm:t>
        <a:bodyPr/>
        <a:lstStyle/>
        <a:p>
          <a:endParaRPr lang="ru-RU"/>
        </a:p>
      </dgm:t>
    </dgm:pt>
    <dgm:pt modelId="{D309D9E2-5C0F-42FF-942A-F32C37A05570}" type="pres">
      <dgm:prSet presAssocID="{485A3686-940B-4B63-BDAD-7C9BB15A89EA}" presName="diagram" presStyleCnt="0">
        <dgm:presLayoutVars>
          <dgm:dir/>
          <dgm:resizeHandles val="exact"/>
        </dgm:presLayoutVars>
      </dgm:prSet>
      <dgm:spPr/>
    </dgm:pt>
    <dgm:pt modelId="{B717F5A6-B9DC-4574-8F88-CFC4327FD58C}" type="pres">
      <dgm:prSet presAssocID="{2723A4F8-370D-4CE2-BC2E-2354A91924B2}" presName="node" presStyleLbl="node1" presStyleIdx="0" presStyleCnt="11">
        <dgm:presLayoutVars>
          <dgm:bulletEnabled val="1"/>
        </dgm:presLayoutVars>
      </dgm:prSet>
      <dgm:spPr/>
    </dgm:pt>
    <dgm:pt modelId="{30CB0A21-234C-48E7-9083-1E9EB928C5F3}" type="pres">
      <dgm:prSet presAssocID="{465188EC-475F-4BAA-970B-47D3584B2F7C}" presName="sibTrans" presStyleLbl="sibTrans2D1" presStyleIdx="0" presStyleCnt="10"/>
      <dgm:spPr/>
    </dgm:pt>
    <dgm:pt modelId="{332F61F9-3406-4C34-81B6-EDDBD914A8FF}" type="pres">
      <dgm:prSet presAssocID="{465188EC-475F-4BAA-970B-47D3584B2F7C}" presName="connectorText" presStyleLbl="sibTrans2D1" presStyleIdx="0" presStyleCnt="10"/>
      <dgm:spPr/>
    </dgm:pt>
    <dgm:pt modelId="{F3782AC2-8A6C-4F59-8AA7-A88852D86F53}" type="pres">
      <dgm:prSet presAssocID="{52107E4A-CCC2-4573-9800-C668093B4E0B}" presName="node" presStyleLbl="node1" presStyleIdx="1" presStyleCnt="11">
        <dgm:presLayoutVars>
          <dgm:bulletEnabled val="1"/>
        </dgm:presLayoutVars>
      </dgm:prSet>
      <dgm:spPr/>
    </dgm:pt>
    <dgm:pt modelId="{F0557C9A-0F5F-48C0-8059-31C17CD4ACD7}" type="pres">
      <dgm:prSet presAssocID="{B5D68F86-1EF5-4370-8F8C-4FFE2FE3AB76}" presName="sibTrans" presStyleLbl="sibTrans2D1" presStyleIdx="1" presStyleCnt="10"/>
      <dgm:spPr/>
    </dgm:pt>
    <dgm:pt modelId="{E6D35A63-7F29-4070-B59A-344091E7F935}" type="pres">
      <dgm:prSet presAssocID="{B5D68F86-1EF5-4370-8F8C-4FFE2FE3AB76}" presName="connectorText" presStyleLbl="sibTrans2D1" presStyleIdx="1" presStyleCnt="10"/>
      <dgm:spPr/>
    </dgm:pt>
    <dgm:pt modelId="{CD1CE398-CD3C-4DA0-8075-D9109096C04C}" type="pres">
      <dgm:prSet presAssocID="{2490F5D5-D0AC-4928-971A-9D8600143D08}" presName="node" presStyleLbl="node1" presStyleIdx="2" presStyleCnt="11">
        <dgm:presLayoutVars>
          <dgm:bulletEnabled val="1"/>
        </dgm:presLayoutVars>
      </dgm:prSet>
      <dgm:spPr/>
    </dgm:pt>
    <dgm:pt modelId="{0C4791A6-E8D9-438C-8312-C128B5EC9D25}" type="pres">
      <dgm:prSet presAssocID="{C483EE09-D72D-404C-B725-474A4340DB7E}" presName="sibTrans" presStyleLbl="sibTrans2D1" presStyleIdx="2" presStyleCnt="10"/>
      <dgm:spPr/>
    </dgm:pt>
    <dgm:pt modelId="{96127B6D-44CB-4B6B-814B-5681595FD276}" type="pres">
      <dgm:prSet presAssocID="{C483EE09-D72D-404C-B725-474A4340DB7E}" presName="connectorText" presStyleLbl="sibTrans2D1" presStyleIdx="2" presStyleCnt="10"/>
      <dgm:spPr/>
    </dgm:pt>
    <dgm:pt modelId="{2FA7962C-621A-4473-8AA7-BA6DAC14222F}" type="pres">
      <dgm:prSet presAssocID="{3D17924D-1145-49DC-93D3-C36AB1CEEFA3}" presName="node" presStyleLbl="node1" presStyleIdx="3" presStyleCnt="11">
        <dgm:presLayoutVars>
          <dgm:bulletEnabled val="1"/>
        </dgm:presLayoutVars>
      </dgm:prSet>
      <dgm:spPr/>
    </dgm:pt>
    <dgm:pt modelId="{4E18DC69-231F-420C-AE6E-DCB91787C6A9}" type="pres">
      <dgm:prSet presAssocID="{CFFAD403-E3C8-4887-BA52-4B8770179701}" presName="sibTrans" presStyleLbl="sibTrans2D1" presStyleIdx="3" presStyleCnt="10"/>
      <dgm:spPr/>
    </dgm:pt>
    <dgm:pt modelId="{B2EC53B1-F576-4378-9C6C-EC93E356C73F}" type="pres">
      <dgm:prSet presAssocID="{CFFAD403-E3C8-4887-BA52-4B8770179701}" presName="connectorText" presStyleLbl="sibTrans2D1" presStyleIdx="3" presStyleCnt="10"/>
      <dgm:spPr/>
    </dgm:pt>
    <dgm:pt modelId="{ECCCC49C-FAD2-4ED2-B2A0-FC4DF4D84A39}" type="pres">
      <dgm:prSet presAssocID="{76A942F4-122D-4D8D-BA52-720DC6FF7F3F}" presName="node" presStyleLbl="node1" presStyleIdx="4" presStyleCnt="11">
        <dgm:presLayoutVars>
          <dgm:bulletEnabled val="1"/>
        </dgm:presLayoutVars>
      </dgm:prSet>
      <dgm:spPr/>
    </dgm:pt>
    <dgm:pt modelId="{E4FB0C2A-A77E-4F53-8A24-4272303E80CD}" type="pres">
      <dgm:prSet presAssocID="{D9A9D32F-9A6B-4BE4-8B6B-1C733A395BD7}" presName="sibTrans" presStyleLbl="sibTrans2D1" presStyleIdx="4" presStyleCnt="10"/>
      <dgm:spPr/>
    </dgm:pt>
    <dgm:pt modelId="{E48D980C-E4F9-4974-9EC8-DC7674DA5174}" type="pres">
      <dgm:prSet presAssocID="{D9A9D32F-9A6B-4BE4-8B6B-1C733A395BD7}" presName="connectorText" presStyleLbl="sibTrans2D1" presStyleIdx="4" presStyleCnt="10"/>
      <dgm:spPr/>
    </dgm:pt>
    <dgm:pt modelId="{9659BAB7-8253-4D7C-821E-1659C57984CE}" type="pres">
      <dgm:prSet presAssocID="{E440D91D-98DA-47F1-8C0D-9696477FE24F}" presName="node" presStyleLbl="node1" presStyleIdx="5" presStyleCnt="11">
        <dgm:presLayoutVars>
          <dgm:bulletEnabled val="1"/>
        </dgm:presLayoutVars>
      </dgm:prSet>
      <dgm:spPr/>
    </dgm:pt>
    <dgm:pt modelId="{F0FE0CD7-59F4-4473-B393-F4681CD5928C}" type="pres">
      <dgm:prSet presAssocID="{A3A7CE92-CEF1-4CF9-834D-494DD69FE139}" presName="sibTrans" presStyleLbl="sibTrans2D1" presStyleIdx="5" presStyleCnt="10"/>
      <dgm:spPr/>
    </dgm:pt>
    <dgm:pt modelId="{5B3E8076-6EAE-4FBE-A9E7-D73D254D91DC}" type="pres">
      <dgm:prSet presAssocID="{A3A7CE92-CEF1-4CF9-834D-494DD69FE139}" presName="connectorText" presStyleLbl="sibTrans2D1" presStyleIdx="5" presStyleCnt="10"/>
      <dgm:spPr/>
    </dgm:pt>
    <dgm:pt modelId="{5E2963A5-4A7A-4B64-BE1A-D3496D6AB85A}" type="pres">
      <dgm:prSet presAssocID="{64D36DE3-80EA-4E21-A832-949CE7564967}" presName="node" presStyleLbl="node1" presStyleIdx="6" presStyleCnt="11">
        <dgm:presLayoutVars>
          <dgm:bulletEnabled val="1"/>
        </dgm:presLayoutVars>
      </dgm:prSet>
      <dgm:spPr/>
    </dgm:pt>
    <dgm:pt modelId="{9E4269F3-5A9F-41C4-8E83-1C5BEBF9DE51}" type="pres">
      <dgm:prSet presAssocID="{0ABADC87-4F24-484D-BA04-38A1E2CA7C12}" presName="sibTrans" presStyleLbl="sibTrans2D1" presStyleIdx="6" presStyleCnt="10"/>
      <dgm:spPr/>
    </dgm:pt>
    <dgm:pt modelId="{3E847A63-6C76-45E3-9CE8-A941A58EF4BD}" type="pres">
      <dgm:prSet presAssocID="{0ABADC87-4F24-484D-BA04-38A1E2CA7C12}" presName="connectorText" presStyleLbl="sibTrans2D1" presStyleIdx="6" presStyleCnt="10"/>
      <dgm:spPr/>
    </dgm:pt>
    <dgm:pt modelId="{AE697211-74A7-4DE5-B512-0A5987D56412}" type="pres">
      <dgm:prSet presAssocID="{C9B804B4-710B-4288-9B66-0D95AEEF2D18}" presName="node" presStyleLbl="node1" presStyleIdx="7" presStyleCnt="11">
        <dgm:presLayoutVars>
          <dgm:bulletEnabled val="1"/>
        </dgm:presLayoutVars>
      </dgm:prSet>
      <dgm:spPr/>
    </dgm:pt>
    <dgm:pt modelId="{02CF003B-2E38-44AB-BD05-613BDC083251}" type="pres">
      <dgm:prSet presAssocID="{A495D258-4D8B-4B89-9A0F-51AFA1F18DC8}" presName="sibTrans" presStyleLbl="sibTrans2D1" presStyleIdx="7" presStyleCnt="10"/>
      <dgm:spPr/>
    </dgm:pt>
    <dgm:pt modelId="{03A27F0B-AEB7-4634-B1B5-169A83B1C2A0}" type="pres">
      <dgm:prSet presAssocID="{A495D258-4D8B-4B89-9A0F-51AFA1F18DC8}" presName="connectorText" presStyleLbl="sibTrans2D1" presStyleIdx="7" presStyleCnt="10"/>
      <dgm:spPr/>
    </dgm:pt>
    <dgm:pt modelId="{48DD28CB-CBE2-4BAC-9AB0-9CD0889AD952}" type="pres">
      <dgm:prSet presAssocID="{7BD88E7C-3D4B-4D5A-A6B1-C4659DCB3714}" presName="node" presStyleLbl="node1" presStyleIdx="8" presStyleCnt="11">
        <dgm:presLayoutVars>
          <dgm:bulletEnabled val="1"/>
        </dgm:presLayoutVars>
      </dgm:prSet>
      <dgm:spPr/>
    </dgm:pt>
    <dgm:pt modelId="{E3FB215A-8E56-4FB5-ABC4-E663E7388FF2}" type="pres">
      <dgm:prSet presAssocID="{A45CCA2C-D8FD-4AB5-9A32-395A6A62EABA}" presName="sibTrans" presStyleLbl="sibTrans2D1" presStyleIdx="8" presStyleCnt="10"/>
      <dgm:spPr/>
    </dgm:pt>
    <dgm:pt modelId="{0D63F0F9-70EF-4B8B-8CA8-389A37814765}" type="pres">
      <dgm:prSet presAssocID="{A45CCA2C-D8FD-4AB5-9A32-395A6A62EABA}" presName="connectorText" presStyleLbl="sibTrans2D1" presStyleIdx="8" presStyleCnt="10"/>
      <dgm:spPr/>
    </dgm:pt>
    <dgm:pt modelId="{F6596D7C-1B5D-4D60-9A38-6FBF29147603}" type="pres">
      <dgm:prSet presAssocID="{336A5E5D-A657-405A-91E4-22DFAD0F64FB}" presName="node" presStyleLbl="node1" presStyleIdx="9" presStyleCnt="11">
        <dgm:presLayoutVars>
          <dgm:bulletEnabled val="1"/>
        </dgm:presLayoutVars>
      </dgm:prSet>
      <dgm:spPr/>
    </dgm:pt>
    <dgm:pt modelId="{0795E8D9-74C8-423C-9189-F8B076E52995}" type="pres">
      <dgm:prSet presAssocID="{BDA3798A-185D-4252-96D6-0BA7C8BD75EA}" presName="sibTrans" presStyleLbl="sibTrans2D1" presStyleIdx="9" presStyleCnt="10"/>
      <dgm:spPr/>
    </dgm:pt>
    <dgm:pt modelId="{10240F15-888C-482C-97B5-C8D7CB52708C}" type="pres">
      <dgm:prSet presAssocID="{BDA3798A-185D-4252-96D6-0BA7C8BD75EA}" presName="connectorText" presStyleLbl="sibTrans2D1" presStyleIdx="9" presStyleCnt="10"/>
      <dgm:spPr/>
    </dgm:pt>
    <dgm:pt modelId="{AC32CE2B-DDDF-4BA8-9DE5-1162CAAE73FF}" type="pres">
      <dgm:prSet presAssocID="{800C5D2D-850D-4F05-9029-FC109162CCD3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AAC070D-3EAA-4866-82C2-E538DC350262}" type="presOf" srcId="{A45CCA2C-D8FD-4AB5-9A32-395A6A62EABA}" destId="{E3FB215A-8E56-4FB5-ABC4-E663E7388FF2}" srcOrd="0" destOrd="0" presId="urn:microsoft.com/office/officeart/2005/8/layout/process5"/>
    <dgm:cxn modelId="{7A90630F-CD73-40E0-BA08-AC5708771F4F}" srcId="{485A3686-940B-4B63-BDAD-7C9BB15A89EA}" destId="{64D36DE3-80EA-4E21-A832-949CE7564967}" srcOrd="6" destOrd="0" parTransId="{B461AA1C-7D65-4EBA-A98C-3490D1F77C75}" sibTransId="{0ABADC87-4F24-484D-BA04-38A1E2CA7C12}"/>
    <dgm:cxn modelId="{ADAB0B10-B72E-4249-9EA5-CB6C3398A213}" srcId="{485A3686-940B-4B63-BDAD-7C9BB15A89EA}" destId="{2490F5D5-D0AC-4928-971A-9D8600143D08}" srcOrd="2" destOrd="0" parTransId="{9E19159E-7264-4BA2-8EE9-11042E495942}" sibTransId="{C483EE09-D72D-404C-B725-474A4340DB7E}"/>
    <dgm:cxn modelId="{9DDA0A19-B8BF-4400-A279-5D14F1F0CD13}" type="presOf" srcId="{64D36DE3-80EA-4E21-A832-949CE7564967}" destId="{5E2963A5-4A7A-4B64-BE1A-D3496D6AB85A}" srcOrd="0" destOrd="0" presId="urn:microsoft.com/office/officeart/2005/8/layout/process5"/>
    <dgm:cxn modelId="{99C88F1B-14A6-41E1-8DC7-79F553483786}" type="presOf" srcId="{465188EC-475F-4BAA-970B-47D3584B2F7C}" destId="{332F61F9-3406-4C34-81B6-EDDBD914A8FF}" srcOrd="1" destOrd="0" presId="urn:microsoft.com/office/officeart/2005/8/layout/process5"/>
    <dgm:cxn modelId="{E0C7A01C-432B-4D31-9229-796B70C65E6E}" srcId="{485A3686-940B-4B63-BDAD-7C9BB15A89EA}" destId="{3D17924D-1145-49DC-93D3-C36AB1CEEFA3}" srcOrd="3" destOrd="0" parTransId="{EEDC0D2F-6CAD-4686-884C-5323E88B4132}" sibTransId="{CFFAD403-E3C8-4887-BA52-4B8770179701}"/>
    <dgm:cxn modelId="{7263BE20-4209-40EF-9AF4-EF8FA5FC1182}" type="presOf" srcId="{485A3686-940B-4B63-BDAD-7C9BB15A89EA}" destId="{D309D9E2-5C0F-42FF-942A-F32C37A05570}" srcOrd="0" destOrd="0" presId="urn:microsoft.com/office/officeart/2005/8/layout/process5"/>
    <dgm:cxn modelId="{29132433-BD93-4BF7-BC15-ED31C0E2F22A}" srcId="{485A3686-940B-4B63-BDAD-7C9BB15A89EA}" destId="{2723A4F8-370D-4CE2-BC2E-2354A91924B2}" srcOrd="0" destOrd="0" parTransId="{F01A1308-C724-4492-B7DB-0459A7B878D0}" sibTransId="{465188EC-475F-4BAA-970B-47D3584B2F7C}"/>
    <dgm:cxn modelId="{9D42FD37-F375-4A4A-9287-3873AFB7CB55}" type="presOf" srcId="{52107E4A-CCC2-4573-9800-C668093B4E0B}" destId="{F3782AC2-8A6C-4F59-8AA7-A88852D86F53}" srcOrd="0" destOrd="0" presId="urn:microsoft.com/office/officeart/2005/8/layout/process5"/>
    <dgm:cxn modelId="{7B31193C-A416-4683-B244-DC2E139DEE5A}" type="presOf" srcId="{A495D258-4D8B-4B89-9A0F-51AFA1F18DC8}" destId="{02CF003B-2E38-44AB-BD05-613BDC083251}" srcOrd="0" destOrd="0" presId="urn:microsoft.com/office/officeart/2005/8/layout/process5"/>
    <dgm:cxn modelId="{AFE88C3C-A145-4872-A07D-AE402389A521}" type="presOf" srcId="{C483EE09-D72D-404C-B725-474A4340DB7E}" destId="{96127B6D-44CB-4B6B-814B-5681595FD276}" srcOrd="1" destOrd="0" presId="urn:microsoft.com/office/officeart/2005/8/layout/process5"/>
    <dgm:cxn modelId="{BF56BB3E-19EA-4021-8B45-945135A0E76C}" srcId="{485A3686-940B-4B63-BDAD-7C9BB15A89EA}" destId="{76A942F4-122D-4D8D-BA52-720DC6FF7F3F}" srcOrd="4" destOrd="0" parTransId="{C45EA5AD-65BA-4410-AE30-4EF7295C0EC7}" sibTransId="{D9A9D32F-9A6B-4BE4-8B6B-1C733A395BD7}"/>
    <dgm:cxn modelId="{D9ED6260-645E-408F-9202-75D466209E52}" type="presOf" srcId="{A495D258-4D8B-4B89-9A0F-51AFA1F18DC8}" destId="{03A27F0B-AEB7-4634-B1B5-169A83B1C2A0}" srcOrd="1" destOrd="0" presId="urn:microsoft.com/office/officeart/2005/8/layout/process5"/>
    <dgm:cxn modelId="{940BAE60-4BA4-4E54-9E53-C1A07F287DAD}" type="presOf" srcId="{2723A4F8-370D-4CE2-BC2E-2354A91924B2}" destId="{B717F5A6-B9DC-4574-8F88-CFC4327FD58C}" srcOrd="0" destOrd="0" presId="urn:microsoft.com/office/officeart/2005/8/layout/process5"/>
    <dgm:cxn modelId="{2CDC2141-A2F5-424E-BF50-299E941B75FA}" type="presOf" srcId="{D9A9D32F-9A6B-4BE4-8B6B-1C733A395BD7}" destId="{E4FB0C2A-A77E-4F53-8A24-4272303E80CD}" srcOrd="0" destOrd="0" presId="urn:microsoft.com/office/officeart/2005/8/layout/process5"/>
    <dgm:cxn modelId="{4CA9ED6A-8249-4731-B909-4029C59D9D49}" type="presOf" srcId="{7BD88E7C-3D4B-4D5A-A6B1-C4659DCB3714}" destId="{48DD28CB-CBE2-4BAC-9AB0-9CD0889AD952}" srcOrd="0" destOrd="0" presId="urn:microsoft.com/office/officeart/2005/8/layout/process5"/>
    <dgm:cxn modelId="{196A166B-EACA-4E35-8230-E9B5740FCF44}" type="presOf" srcId="{BDA3798A-185D-4252-96D6-0BA7C8BD75EA}" destId="{10240F15-888C-482C-97B5-C8D7CB52708C}" srcOrd="1" destOrd="0" presId="urn:microsoft.com/office/officeart/2005/8/layout/process5"/>
    <dgm:cxn modelId="{C073486E-CE8F-4FDF-AB36-8F86CA29D617}" type="presOf" srcId="{336A5E5D-A657-405A-91E4-22DFAD0F64FB}" destId="{F6596D7C-1B5D-4D60-9A38-6FBF29147603}" srcOrd="0" destOrd="0" presId="urn:microsoft.com/office/officeart/2005/8/layout/process5"/>
    <dgm:cxn modelId="{B1095A50-B57C-4457-AA96-D08DAAB0CCD8}" type="presOf" srcId="{3D17924D-1145-49DC-93D3-C36AB1CEEFA3}" destId="{2FA7962C-621A-4473-8AA7-BA6DAC14222F}" srcOrd="0" destOrd="0" presId="urn:microsoft.com/office/officeart/2005/8/layout/process5"/>
    <dgm:cxn modelId="{640BF354-D8C5-4D29-93BC-124C5DA92352}" type="presOf" srcId="{C483EE09-D72D-404C-B725-474A4340DB7E}" destId="{0C4791A6-E8D9-438C-8312-C128B5EC9D25}" srcOrd="0" destOrd="0" presId="urn:microsoft.com/office/officeart/2005/8/layout/process5"/>
    <dgm:cxn modelId="{C39FAC75-E4BD-4990-941F-586CB1199A9E}" type="presOf" srcId="{B5D68F86-1EF5-4370-8F8C-4FFE2FE3AB76}" destId="{F0557C9A-0F5F-48C0-8059-31C17CD4ACD7}" srcOrd="0" destOrd="0" presId="urn:microsoft.com/office/officeart/2005/8/layout/process5"/>
    <dgm:cxn modelId="{6827E255-FE3B-4140-8990-7FF0DCC7A19F}" type="presOf" srcId="{A3A7CE92-CEF1-4CF9-834D-494DD69FE139}" destId="{F0FE0CD7-59F4-4473-B393-F4681CD5928C}" srcOrd="0" destOrd="0" presId="urn:microsoft.com/office/officeart/2005/8/layout/process5"/>
    <dgm:cxn modelId="{59FB2957-2229-4CDF-9B9C-710834569458}" type="presOf" srcId="{76A942F4-122D-4D8D-BA52-720DC6FF7F3F}" destId="{ECCCC49C-FAD2-4ED2-B2A0-FC4DF4D84A39}" srcOrd="0" destOrd="0" presId="urn:microsoft.com/office/officeart/2005/8/layout/process5"/>
    <dgm:cxn modelId="{47A9CD59-18AC-4E14-9D4E-03E6465BC188}" type="presOf" srcId="{0ABADC87-4F24-484D-BA04-38A1E2CA7C12}" destId="{9E4269F3-5A9F-41C4-8E83-1C5BEBF9DE51}" srcOrd="0" destOrd="0" presId="urn:microsoft.com/office/officeart/2005/8/layout/process5"/>
    <dgm:cxn modelId="{ED0F6F7C-245C-41FD-9216-008D9E88501D}" type="presOf" srcId="{800C5D2D-850D-4F05-9029-FC109162CCD3}" destId="{AC32CE2B-DDDF-4BA8-9DE5-1162CAAE73FF}" srcOrd="0" destOrd="0" presId="urn:microsoft.com/office/officeart/2005/8/layout/process5"/>
    <dgm:cxn modelId="{4C38657D-D8F0-4D4C-BD4B-B5D8867DFDF0}" type="presOf" srcId="{BDA3798A-185D-4252-96D6-0BA7C8BD75EA}" destId="{0795E8D9-74C8-423C-9189-F8B076E52995}" srcOrd="0" destOrd="0" presId="urn:microsoft.com/office/officeart/2005/8/layout/process5"/>
    <dgm:cxn modelId="{7122F984-C513-4ECB-AF4F-3B93B0E1AC0A}" type="presOf" srcId="{E440D91D-98DA-47F1-8C0D-9696477FE24F}" destId="{9659BAB7-8253-4D7C-821E-1659C57984CE}" srcOrd="0" destOrd="0" presId="urn:microsoft.com/office/officeart/2005/8/layout/process5"/>
    <dgm:cxn modelId="{19847A85-2E75-4558-A2E2-19FA3A3A5446}" type="presOf" srcId="{CFFAD403-E3C8-4887-BA52-4B8770179701}" destId="{B2EC53B1-F576-4378-9C6C-EC93E356C73F}" srcOrd="1" destOrd="0" presId="urn:microsoft.com/office/officeart/2005/8/layout/process5"/>
    <dgm:cxn modelId="{4494BC85-4751-4E49-9DF1-C7FEFA5CB0E7}" srcId="{485A3686-940B-4B63-BDAD-7C9BB15A89EA}" destId="{7BD88E7C-3D4B-4D5A-A6B1-C4659DCB3714}" srcOrd="8" destOrd="0" parTransId="{89E2AC10-36FA-45CB-9A9A-06945F53431C}" sibTransId="{A45CCA2C-D8FD-4AB5-9A32-395A6A62EABA}"/>
    <dgm:cxn modelId="{D793A799-7837-4299-A3CB-9A175786D0A6}" srcId="{485A3686-940B-4B63-BDAD-7C9BB15A89EA}" destId="{E440D91D-98DA-47F1-8C0D-9696477FE24F}" srcOrd="5" destOrd="0" parTransId="{752AEBA5-239B-4C5C-A3A9-3145F8E10156}" sibTransId="{A3A7CE92-CEF1-4CF9-834D-494DD69FE139}"/>
    <dgm:cxn modelId="{16410A9C-6DB6-4BA3-B8DE-9461C394BAC3}" srcId="{485A3686-940B-4B63-BDAD-7C9BB15A89EA}" destId="{52107E4A-CCC2-4573-9800-C668093B4E0B}" srcOrd="1" destOrd="0" parTransId="{04B318FA-D81C-457F-9510-D3EB71EC8ADC}" sibTransId="{B5D68F86-1EF5-4370-8F8C-4FFE2FE3AB76}"/>
    <dgm:cxn modelId="{3A8C429C-F3C3-4A1D-9AB1-ADA6B3ED7D8B}" type="presOf" srcId="{2490F5D5-D0AC-4928-971A-9D8600143D08}" destId="{CD1CE398-CD3C-4DA0-8075-D9109096C04C}" srcOrd="0" destOrd="0" presId="urn:microsoft.com/office/officeart/2005/8/layout/process5"/>
    <dgm:cxn modelId="{972641A3-48DB-4171-94EC-2AECF4A5E815}" type="presOf" srcId="{0ABADC87-4F24-484D-BA04-38A1E2CA7C12}" destId="{3E847A63-6C76-45E3-9CE8-A941A58EF4BD}" srcOrd="1" destOrd="0" presId="urn:microsoft.com/office/officeart/2005/8/layout/process5"/>
    <dgm:cxn modelId="{32F972C2-C1B2-477E-9337-866C8147C194}" srcId="{485A3686-940B-4B63-BDAD-7C9BB15A89EA}" destId="{336A5E5D-A657-405A-91E4-22DFAD0F64FB}" srcOrd="9" destOrd="0" parTransId="{CD1757BE-5524-405B-AFFA-DBC238967F27}" sibTransId="{BDA3798A-185D-4252-96D6-0BA7C8BD75EA}"/>
    <dgm:cxn modelId="{8DAD3EC4-3EFB-457B-9ABB-3E19BBBA4DB6}" type="presOf" srcId="{465188EC-475F-4BAA-970B-47D3584B2F7C}" destId="{30CB0A21-234C-48E7-9083-1E9EB928C5F3}" srcOrd="0" destOrd="0" presId="urn:microsoft.com/office/officeart/2005/8/layout/process5"/>
    <dgm:cxn modelId="{C95533C9-A56D-4820-88E1-C7444E62D04F}" type="presOf" srcId="{A45CCA2C-D8FD-4AB5-9A32-395A6A62EABA}" destId="{0D63F0F9-70EF-4B8B-8CA8-389A37814765}" srcOrd="1" destOrd="0" presId="urn:microsoft.com/office/officeart/2005/8/layout/process5"/>
    <dgm:cxn modelId="{925A2CD0-9D8F-4411-B20E-BEF79101BAB3}" type="presOf" srcId="{CFFAD403-E3C8-4887-BA52-4B8770179701}" destId="{4E18DC69-231F-420C-AE6E-DCB91787C6A9}" srcOrd="0" destOrd="0" presId="urn:microsoft.com/office/officeart/2005/8/layout/process5"/>
    <dgm:cxn modelId="{A9AAF6D3-2C0A-41CB-AD98-04989C2B6B5D}" srcId="{485A3686-940B-4B63-BDAD-7C9BB15A89EA}" destId="{C9B804B4-710B-4288-9B66-0D95AEEF2D18}" srcOrd="7" destOrd="0" parTransId="{50231EC2-DF20-4F5F-A514-9026ADA7AD7F}" sibTransId="{A495D258-4D8B-4B89-9A0F-51AFA1F18DC8}"/>
    <dgm:cxn modelId="{42BF2DE3-A033-452C-B726-5B6E5F7BDFA5}" type="presOf" srcId="{B5D68F86-1EF5-4370-8F8C-4FFE2FE3AB76}" destId="{E6D35A63-7F29-4070-B59A-344091E7F935}" srcOrd="1" destOrd="0" presId="urn:microsoft.com/office/officeart/2005/8/layout/process5"/>
    <dgm:cxn modelId="{228E23E6-0BD3-4D7F-81DD-3218CBD7D52D}" srcId="{485A3686-940B-4B63-BDAD-7C9BB15A89EA}" destId="{800C5D2D-850D-4F05-9029-FC109162CCD3}" srcOrd="10" destOrd="0" parTransId="{3E396E1C-D2DC-47B9-8454-12C43579E402}" sibTransId="{6E5AD3C9-E243-4E5D-A21E-2FA132D67EE4}"/>
    <dgm:cxn modelId="{94BC85EC-E4DC-493C-AE9E-075E22425305}" type="presOf" srcId="{D9A9D32F-9A6B-4BE4-8B6B-1C733A395BD7}" destId="{E48D980C-E4F9-4974-9EC8-DC7674DA5174}" srcOrd="1" destOrd="0" presId="urn:microsoft.com/office/officeart/2005/8/layout/process5"/>
    <dgm:cxn modelId="{451D41F0-9E9D-4B93-942C-57D493CE62E1}" type="presOf" srcId="{C9B804B4-710B-4288-9B66-0D95AEEF2D18}" destId="{AE697211-74A7-4DE5-B512-0A5987D56412}" srcOrd="0" destOrd="0" presId="urn:microsoft.com/office/officeart/2005/8/layout/process5"/>
    <dgm:cxn modelId="{8D05A6F7-EBE7-4445-864C-B96543829B62}" type="presOf" srcId="{A3A7CE92-CEF1-4CF9-834D-494DD69FE139}" destId="{5B3E8076-6EAE-4FBE-A9E7-D73D254D91DC}" srcOrd="1" destOrd="0" presId="urn:microsoft.com/office/officeart/2005/8/layout/process5"/>
    <dgm:cxn modelId="{B2DCB26B-0118-4515-B31B-50E76D619F19}" type="presParOf" srcId="{D309D9E2-5C0F-42FF-942A-F32C37A05570}" destId="{B717F5A6-B9DC-4574-8F88-CFC4327FD58C}" srcOrd="0" destOrd="0" presId="urn:microsoft.com/office/officeart/2005/8/layout/process5"/>
    <dgm:cxn modelId="{1EA4CFFD-ADD4-48CE-87E8-001D2AC651AF}" type="presParOf" srcId="{D309D9E2-5C0F-42FF-942A-F32C37A05570}" destId="{30CB0A21-234C-48E7-9083-1E9EB928C5F3}" srcOrd="1" destOrd="0" presId="urn:microsoft.com/office/officeart/2005/8/layout/process5"/>
    <dgm:cxn modelId="{98581A0C-13C3-48EF-9FB3-FDA48F7F8C3C}" type="presParOf" srcId="{30CB0A21-234C-48E7-9083-1E9EB928C5F3}" destId="{332F61F9-3406-4C34-81B6-EDDBD914A8FF}" srcOrd="0" destOrd="0" presId="urn:microsoft.com/office/officeart/2005/8/layout/process5"/>
    <dgm:cxn modelId="{0C2B9C64-8247-4BCB-9DAD-C5CA2E2043F5}" type="presParOf" srcId="{D309D9E2-5C0F-42FF-942A-F32C37A05570}" destId="{F3782AC2-8A6C-4F59-8AA7-A88852D86F53}" srcOrd="2" destOrd="0" presId="urn:microsoft.com/office/officeart/2005/8/layout/process5"/>
    <dgm:cxn modelId="{66559036-7745-43B2-84E5-DC1B2222B74B}" type="presParOf" srcId="{D309D9E2-5C0F-42FF-942A-F32C37A05570}" destId="{F0557C9A-0F5F-48C0-8059-31C17CD4ACD7}" srcOrd="3" destOrd="0" presId="urn:microsoft.com/office/officeart/2005/8/layout/process5"/>
    <dgm:cxn modelId="{26546B15-892D-41DA-8456-CF6FE26C9014}" type="presParOf" srcId="{F0557C9A-0F5F-48C0-8059-31C17CD4ACD7}" destId="{E6D35A63-7F29-4070-B59A-344091E7F935}" srcOrd="0" destOrd="0" presId="urn:microsoft.com/office/officeart/2005/8/layout/process5"/>
    <dgm:cxn modelId="{31BA3777-A7F2-4485-967A-326972DE077C}" type="presParOf" srcId="{D309D9E2-5C0F-42FF-942A-F32C37A05570}" destId="{CD1CE398-CD3C-4DA0-8075-D9109096C04C}" srcOrd="4" destOrd="0" presId="urn:microsoft.com/office/officeart/2005/8/layout/process5"/>
    <dgm:cxn modelId="{2EFED0C9-336F-4191-9297-7F6180DBC636}" type="presParOf" srcId="{D309D9E2-5C0F-42FF-942A-F32C37A05570}" destId="{0C4791A6-E8D9-438C-8312-C128B5EC9D25}" srcOrd="5" destOrd="0" presId="urn:microsoft.com/office/officeart/2005/8/layout/process5"/>
    <dgm:cxn modelId="{9197BAD7-7CEE-4A90-B625-7755704A35DB}" type="presParOf" srcId="{0C4791A6-E8D9-438C-8312-C128B5EC9D25}" destId="{96127B6D-44CB-4B6B-814B-5681595FD276}" srcOrd="0" destOrd="0" presId="urn:microsoft.com/office/officeart/2005/8/layout/process5"/>
    <dgm:cxn modelId="{72735F68-8CF6-4536-8DCC-76CBEAACDA69}" type="presParOf" srcId="{D309D9E2-5C0F-42FF-942A-F32C37A05570}" destId="{2FA7962C-621A-4473-8AA7-BA6DAC14222F}" srcOrd="6" destOrd="0" presId="urn:microsoft.com/office/officeart/2005/8/layout/process5"/>
    <dgm:cxn modelId="{A0D4E817-06BC-4BEF-8E46-191711A57F8C}" type="presParOf" srcId="{D309D9E2-5C0F-42FF-942A-F32C37A05570}" destId="{4E18DC69-231F-420C-AE6E-DCB91787C6A9}" srcOrd="7" destOrd="0" presId="urn:microsoft.com/office/officeart/2005/8/layout/process5"/>
    <dgm:cxn modelId="{E057327D-E07B-45B6-A05C-5BE30CDE0444}" type="presParOf" srcId="{4E18DC69-231F-420C-AE6E-DCB91787C6A9}" destId="{B2EC53B1-F576-4378-9C6C-EC93E356C73F}" srcOrd="0" destOrd="0" presId="urn:microsoft.com/office/officeart/2005/8/layout/process5"/>
    <dgm:cxn modelId="{D05FF07F-B810-4907-8439-E62B7008E4EB}" type="presParOf" srcId="{D309D9E2-5C0F-42FF-942A-F32C37A05570}" destId="{ECCCC49C-FAD2-4ED2-B2A0-FC4DF4D84A39}" srcOrd="8" destOrd="0" presId="urn:microsoft.com/office/officeart/2005/8/layout/process5"/>
    <dgm:cxn modelId="{A84AED2E-89CD-4454-BA12-79A70B866EF5}" type="presParOf" srcId="{D309D9E2-5C0F-42FF-942A-F32C37A05570}" destId="{E4FB0C2A-A77E-4F53-8A24-4272303E80CD}" srcOrd="9" destOrd="0" presId="urn:microsoft.com/office/officeart/2005/8/layout/process5"/>
    <dgm:cxn modelId="{BD5A25C8-D41A-4718-9437-00F91BBCE056}" type="presParOf" srcId="{E4FB0C2A-A77E-4F53-8A24-4272303E80CD}" destId="{E48D980C-E4F9-4974-9EC8-DC7674DA5174}" srcOrd="0" destOrd="0" presId="urn:microsoft.com/office/officeart/2005/8/layout/process5"/>
    <dgm:cxn modelId="{EA937BEA-A7A7-465C-92A2-CA4E771F50F6}" type="presParOf" srcId="{D309D9E2-5C0F-42FF-942A-F32C37A05570}" destId="{9659BAB7-8253-4D7C-821E-1659C57984CE}" srcOrd="10" destOrd="0" presId="urn:microsoft.com/office/officeart/2005/8/layout/process5"/>
    <dgm:cxn modelId="{49F65AF4-1EED-40BB-AD19-C054BF5BDEF6}" type="presParOf" srcId="{D309D9E2-5C0F-42FF-942A-F32C37A05570}" destId="{F0FE0CD7-59F4-4473-B393-F4681CD5928C}" srcOrd="11" destOrd="0" presId="urn:microsoft.com/office/officeart/2005/8/layout/process5"/>
    <dgm:cxn modelId="{BF650A62-9A71-4FA9-A8F2-E2B482A00598}" type="presParOf" srcId="{F0FE0CD7-59F4-4473-B393-F4681CD5928C}" destId="{5B3E8076-6EAE-4FBE-A9E7-D73D254D91DC}" srcOrd="0" destOrd="0" presId="urn:microsoft.com/office/officeart/2005/8/layout/process5"/>
    <dgm:cxn modelId="{ED755910-42A4-4954-AA14-03F2462C7150}" type="presParOf" srcId="{D309D9E2-5C0F-42FF-942A-F32C37A05570}" destId="{5E2963A5-4A7A-4B64-BE1A-D3496D6AB85A}" srcOrd="12" destOrd="0" presId="urn:microsoft.com/office/officeart/2005/8/layout/process5"/>
    <dgm:cxn modelId="{9A3C5C69-654C-43CE-B7A0-D54002BF60D9}" type="presParOf" srcId="{D309D9E2-5C0F-42FF-942A-F32C37A05570}" destId="{9E4269F3-5A9F-41C4-8E83-1C5BEBF9DE51}" srcOrd="13" destOrd="0" presId="urn:microsoft.com/office/officeart/2005/8/layout/process5"/>
    <dgm:cxn modelId="{AFE05FFB-D997-4D42-9696-9758452144C3}" type="presParOf" srcId="{9E4269F3-5A9F-41C4-8E83-1C5BEBF9DE51}" destId="{3E847A63-6C76-45E3-9CE8-A941A58EF4BD}" srcOrd="0" destOrd="0" presId="urn:microsoft.com/office/officeart/2005/8/layout/process5"/>
    <dgm:cxn modelId="{AE95274A-33EF-4982-B689-C3855E451279}" type="presParOf" srcId="{D309D9E2-5C0F-42FF-942A-F32C37A05570}" destId="{AE697211-74A7-4DE5-B512-0A5987D56412}" srcOrd="14" destOrd="0" presId="urn:microsoft.com/office/officeart/2005/8/layout/process5"/>
    <dgm:cxn modelId="{53B291A1-CFE3-445A-9BFE-4AA9A55C12F4}" type="presParOf" srcId="{D309D9E2-5C0F-42FF-942A-F32C37A05570}" destId="{02CF003B-2E38-44AB-BD05-613BDC083251}" srcOrd="15" destOrd="0" presId="urn:microsoft.com/office/officeart/2005/8/layout/process5"/>
    <dgm:cxn modelId="{D42AA6A8-F8D6-4394-AB11-8A6D4AE1D3B5}" type="presParOf" srcId="{02CF003B-2E38-44AB-BD05-613BDC083251}" destId="{03A27F0B-AEB7-4634-B1B5-169A83B1C2A0}" srcOrd="0" destOrd="0" presId="urn:microsoft.com/office/officeart/2005/8/layout/process5"/>
    <dgm:cxn modelId="{5F658A1F-1E02-48B4-99D7-225AAF2BCDFE}" type="presParOf" srcId="{D309D9E2-5C0F-42FF-942A-F32C37A05570}" destId="{48DD28CB-CBE2-4BAC-9AB0-9CD0889AD952}" srcOrd="16" destOrd="0" presId="urn:microsoft.com/office/officeart/2005/8/layout/process5"/>
    <dgm:cxn modelId="{052E8543-AFF3-4922-8BC3-D57AE5220B87}" type="presParOf" srcId="{D309D9E2-5C0F-42FF-942A-F32C37A05570}" destId="{E3FB215A-8E56-4FB5-ABC4-E663E7388FF2}" srcOrd="17" destOrd="0" presId="urn:microsoft.com/office/officeart/2005/8/layout/process5"/>
    <dgm:cxn modelId="{17DDC3FF-186D-4F76-94FA-FD487F4FCEC1}" type="presParOf" srcId="{E3FB215A-8E56-4FB5-ABC4-E663E7388FF2}" destId="{0D63F0F9-70EF-4B8B-8CA8-389A37814765}" srcOrd="0" destOrd="0" presId="urn:microsoft.com/office/officeart/2005/8/layout/process5"/>
    <dgm:cxn modelId="{6A6BCD8E-642A-4F38-AB15-A775667BEBA2}" type="presParOf" srcId="{D309D9E2-5C0F-42FF-942A-F32C37A05570}" destId="{F6596D7C-1B5D-4D60-9A38-6FBF29147603}" srcOrd="18" destOrd="0" presId="urn:microsoft.com/office/officeart/2005/8/layout/process5"/>
    <dgm:cxn modelId="{9A9D380A-E1C1-44E4-A3B1-A74DB12FDE7C}" type="presParOf" srcId="{D309D9E2-5C0F-42FF-942A-F32C37A05570}" destId="{0795E8D9-74C8-423C-9189-F8B076E52995}" srcOrd="19" destOrd="0" presId="urn:microsoft.com/office/officeart/2005/8/layout/process5"/>
    <dgm:cxn modelId="{2B2297DB-83CE-4770-99D4-E63EC494D005}" type="presParOf" srcId="{0795E8D9-74C8-423C-9189-F8B076E52995}" destId="{10240F15-888C-482C-97B5-C8D7CB52708C}" srcOrd="0" destOrd="0" presId="urn:microsoft.com/office/officeart/2005/8/layout/process5"/>
    <dgm:cxn modelId="{57E0D8F9-ED20-424E-94D9-9EE21A0BF646}" type="presParOf" srcId="{D309D9E2-5C0F-42FF-942A-F32C37A05570}" destId="{AC32CE2B-DDDF-4BA8-9DE5-1162CAAE73FF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D756CD-CC3F-4F96-9D4A-C1EB8C7EF5A1}" type="doc">
      <dgm:prSet loTypeId="urn:microsoft.com/office/officeart/2005/8/layout/bList2" loCatId="picture" qsTypeId="urn:microsoft.com/office/officeart/2005/8/quickstyle/simple1" qsCatId="simple" csTypeId="urn:microsoft.com/office/officeart/2005/8/colors/accent2_2" csCatId="accent2" phldr="1"/>
      <dgm:spPr/>
    </dgm:pt>
    <dgm:pt modelId="{B9AC05AC-D9A7-4C97-B2F4-49857AA96FB1}">
      <dgm:prSet phldrT="[Текст]"/>
      <dgm:spPr/>
      <dgm:t>
        <a:bodyPr/>
        <a:lstStyle/>
        <a:p>
          <a:pPr algn="ctr"/>
          <a:r>
            <a:rPr lang="ru-RU" b="1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Молодежный совет «Абилимпикс</a:t>
          </a:r>
          <a:r>
            <a:rPr lang="ru-RU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» Новосибирской области</a:t>
          </a:r>
          <a:endParaRPr lang="ru-RU" dirty="0"/>
        </a:p>
      </dgm:t>
    </dgm:pt>
    <dgm:pt modelId="{E83869EB-F0FD-496C-9657-94F7AD82A620}" type="parTrans" cxnId="{54D4E044-7FA2-473F-99A1-7FDEA8B71392}">
      <dgm:prSet/>
      <dgm:spPr/>
      <dgm:t>
        <a:bodyPr/>
        <a:lstStyle/>
        <a:p>
          <a:endParaRPr lang="ru-RU"/>
        </a:p>
      </dgm:t>
    </dgm:pt>
    <dgm:pt modelId="{67387658-02C6-4ED9-94C3-1C9281F06170}" type="sibTrans" cxnId="{54D4E044-7FA2-473F-99A1-7FDEA8B71392}">
      <dgm:prSet/>
      <dgm:spPr/>
      <dgm:t>
        <a:bodyPr/>
        <a:lstStyle/>
        <a:p>
          <a:endParaRPr lang="ru-RU"/>
        </a:p>
      </dgm:t>
    </dgm:pt>
    <dgm:pt modelId="{C0F4F9DD-466D-4A7B-B144-BB4B02353EA6}">
      <dgm:prSet phldrT="[Текст]"/>
      <dgm:spPr/>
      <dgm:t>
        <a:bodyPr/>
        <a:lstStyle/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Посол движения «Абилимпикс»</a:t>
          </a:r>
          <a:endParaRPr lang="ru-RU" dirty="0"/>
        </a:p>
      </dgm:t>
    </dgm:pt>
    <dgm:pt modelId="{A508D3BB-C4D5-4B59-943D-FFC831FE5C3A}" type="parTrans" cxnId="{4928FFB3-E321-42D1-918B-8B9906E22A00}">
      <dgm:prSet/>
      <dgm:spPr/>
      <dgm:t>
        <a:bodyPr/>
        <a:lstStyle/>
        <a:p>
          <a:endParaRPr lang="ru-RU"/>
        </a:p>
      </dgm:t>
    </dgm:pt>
    <dgm:pt modelId="{4871280F-100B-4F86-942A-0F3AEC981B11}" type="sibTrans" cxnId="{4928FFB3-E321-42D1-918B-8B9906E22A00}">
      <dgm:prSet/>
      <dgm:spPr/>
      <dgm:t>
        <a:bodyPr/>
        <a:lstStyle/>
        <a:p>
          <a:endParaRPr lang="ru-RU"/>
        </a:p>
      </dgm:t>
    </dgm:pt>
    <dgm:pt modelId="{C1069FCD-EDF7-4C8A-9645-9B762EB84A91}">
      <dgm:prSet phldrT="[Текст]"/>
      <dgm:spPr/>
      <dgm:t>
        <a:bodyPr/>
        <a:lstStyle/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Посол движения «Абилимпикс»</a:t>
          </a:r>
          <a:endParaRPr lang="ru-RU" dirty="0"/>
        </a:p>
      </dgm:t>
    </dgm:pt>
    <dgm:pt modelId="{FF8F34B4-08CE-4112-B2A3-582A4B5E4150}" type="parTrans" cxnId="{21E5556E-E7A1-4BC7-85F3-298DA5456301}">
      <dgm:prSet/>
      <dgm:spPr/>
      <dgm:t>
        <a:bodyPr/>
        <a:lstStyle/>
        <a:p>
          <a:endParaRPr lang="ru-RU"/>
        </a:p>
      </dgm:t>
    </dgm:pt>
    <dgm:pt modelId="{575C9C49-5501-4EF5-B673-CD1F7F22F2CF}" type="sibTrans" cxnId="{21E5556E-E7A1-4BC7-85F3-298DA5456301}">
      <dgm:prSet/>
      <dgm:spPr/>
      <dgm:t>
        <a:bodyPr/>
        <a:lstStyle/>
        <a:p>
          <a:endParaRPr lang="ru-RU"/>
        </a:p>
      </dgm:t>
    </dgm:pt>
    <dgm:pt modelId="{8F2E6B4C-F871-4100-A61D-D97202B1203A}">
      <dgm:prSet custT="1"/>
      <dgm:spPr/>
      <dgm:t>
        <a:bodyPr/>
        <a:lstStyle/>
        <a:p>
          <a:r>
            <a:rPr lang="ru-RU" sz="160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Председатель молодежного совета «Абилимпикс» Новосибирской области </a:t>
          </a:r>
          <a:endParaRPr lang="ru-RU" sz="1600" dirty="0"/>
        </a:p>
      </dgm:t>
    </dgm:pt>
    <dgm:pt modelId="{FA1B6AA6-D124-472C-81C9-EF960C0B4893}" type="parTrans" cxnId="{C5E196EC-D803-4D5B-BFFE-3EB7A208E509}">
      <dgm:prSet/>
      <dgm:spPr/>
      <dgm:t>
        <a:bodyPr/>
        <a:lstStyle/>
        <a:p>
          <a:endParaRPr lang="ru-RU"/>
        </a:p>
      </dgm:t>
    </dgm:pt>
    <dgm:pt modelId="{9451E921-D251-411B-828C-A178DB503A70}" type="sibTrans" cxnId="{C5E196EC-D803-4D5B-BFFE-3EB7A208E509}">
      <dgm:prSet/>
      <dgm:spPr/>
      <dgm:t>
        <a:bodyPr/>
        <a:lstStyle/>
        <a:p>
          <a:endParaRPr lang="ru-RU"/>
        </a:p>
      </dgm:t>
    </dgm:pt>
    <dgm:pt modelId="{263991B8-6C95-4BAB-977F-C79BD53F85F9}">
      <dgm:prSet custT="1"/>
      <dgm:spPr/>
      <dgm:t>
        <a:bodyPr/>
        <a:lstStyle/>
        <a:p>
          <a:r>
            <a:rPr lang="ru-RU" sz="1600" b="1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Христов Дмитрий Владиленович </a:t>
          </a:r>
          <a:r>
            <a:rPr lang="ru-RU" sz="160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– неоднократный победитель Региональных чемпионатов «Абилимпикс», призер Национальных чемпионатов «Абилимпикс» в компетенции «Адаптивная физическая культура»</a:t>
          </a:r>
          <a:endParaRPr lang="ru-RU" sz="1600" dirty="0">
            <a:ln w="1905"/>
            <a:latin typeface="Arial" panose="020B0604020202020204" pitchFamily="34" charset="0"/>
            <a:ea typeface="Malgun Gothic" panose="020B0503020000020004" pitchFamily="34" charset="-127"/>
            <a:cs typeface="Arial" panose="020B0604020202020204" pitchFamily="34" charset="0"/>
          </a:endParaRPr>
        </a:p>
      </dgm:t>
    </dgm:pt>
    <dgm:pt modelId="{46618034-04B9-4426-92B3-19529035ADBB}" type="parTrans" cxnId="{AA5F6257-8A3F-40CE-A4F9-E20AC2066BE2}">
      <dgm:prSet/>
      <dgm:spPr/>
      <dgm:t>
        <a:bodyPr/>
        <a:lstStyle/>
        <a:p>
          <a:endParaRPr lang="ru-RU"/>
        </a:p>
      </dgm:t>
    </dgm:pt>
    <dgm:pt modelId="{256FE5CB-8BF9-426E-A260-D86C04D4BEFD}" type="sibTrans" cxnId="{AA5F6257-8A3F-40CE-A4F9-E20AC2066BE2}">
      <dgm:prSet/>
      <dgm:spPr/>
      <dgm:t>
        <a:bodyPr/>
        <a:lstStyle/>
        <a:p>
          <a:endParaRPr lang="ru-RU"/>
        </a:p>
      </dgm:t>
    </dgm:pt>
    <dgm:pt modelId="{F40030D2-D8C9-4E89-B6A2-A232ABB7C2C8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Заслуженный мастер спорта, Паралимпийский чемпион, Серебреный призёр чемпионата мира, Чемпион Европы, Кавалер ордена Дружбы </a:t>
          </a:r>
          <a:r>
            <a:rPr lang="ru-RU" sz="1600" b="1">
              <a:latin typeface="Arial" panose="020B0604020202020204" pitchFamily="34" charset="0"/>
              <a:cs typeface="Arial" panose="020B0604020202020204" pitchFamily="34" charset="0"/>
            </a:rPr>
            <a:t>Антон Кулятин</a:t>
          </a:r>
          <a:endParaRPr lang="ru-RU" sz="1600" dirty="0"/>
        </a:p>
      </dgm:t>
    </dgm:pt>
    <dgm:pt modelId="{E95022A6-E5D5-46BA-8DD4-C0A3AC3181C3}" type="parTrans" cxnId="{BB820BDA-709B-4AFB-A5C3-100E8F0A76D4}">
      <dgm:prSet/>
      <dgm:spPr/>
      <dgm:t>
        <a:bodyPr/>
        <a:lstStyle/>
        <a:p>
          <a:endParaRPr lang="ru-RU"/>
        </a:p>
      </dgm:t>
    </dgm:pt>
    <dgm:pt modelId="{4DAB9B3E-B7A9-486D-8143-D421A32B66E5}" type="sibTrans" cxnId="{BB820BDA-709B-4AFB-A5C3-100E8F0A76D4}">
      <dgm:prSet/>
      <dgm:spPr/>
      <dgm:t>
        <a:bodyPr/>
        <a:lstStyle/>
        <a:p>
          <a:endParaRPr lang="ru-RU"/>
        </a:p>
      </dgm:t>
    </dgm:pt>
    <dgm:pt modelId="{58BA2EBA-4B2B-413E-87AD-A06C93D49319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Руководитель театральной студии «Особенный ТИП» </a:t>
          </a:r>
          <a:r>
            <a:rPr lang="ru-RU" sz="1600" b="1">
              <a:latin typeface="Arial" panose="020B0604020202020204" pitchFamily="34" charset="0"/>
              <a:cs typeface="Arial" panose="020B0604020202020204" pitchFamily="34" charset="0"/>
            </a:rPr>
            <a:t>Ольга Стволова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E0891-9CCB-448A-941F-849B587FC41D}" type="parTrans" cxnId="{B6B771A5-C7E1-4719-A48A-0CB0AC4CFF04}">
      <dgm:prSet/>
      <dgm:spPr/>
      <dgm:t>
        <a:bodyPr/>
        <a:lstStyle/>
        <a:p>
          <a:endParaRPr lang="ru-RU"/>
        </a:p>
      </dgm:t>
    </dgm:pt>
    <dgm:pt modelId="{EF66A801-90CC-4528-9313-9BF8406BB7CE}" type="sibTrans" cxnId="{B6B771A5-C7E1-4719-A48A-0CB0AC4CFF04}">
      <dgm:prSet/>
      <dgm:spPr/>
      <dgm:t>
        <a:bodyPr/>
        <a:lstStyle/>
        <a:p>
          <a:endParaRPr lang="ru-RU"/>
        </a:p>
      </dgm:t>
    </dgm:pt>
    <dgm:pt modelId="{380BB247-CBDE-4101-9618-958DE8B18E7E}" type="pres">
      <dgm:prSet presAssocID="{E2D756CD-CC3F-4F96-9D4A-C1EB8C7EF5A1}" presName="diagram" presStyleCnt="0">
        <dgm:presLayoutVars>
          <dgm:dir/>
          <dgm:animLvl val="lvl"/>
          <dgm:resizeHandles val="exact"/>
        </dgm:presLayoutVars>
      </dgm:prSet>
      <dgm:spPr/>
    </dgm:pt>
    <dgm:pt modelId="{EAC8A576-3C37-4696-9EA9-98DC218DF7A9}" type="pres">
      <dgm:prSet presAssocID="{B9AC05AC-D9A7-4C97-B2F4-49857AA96FB1}" presName="compNode" presStyleCnt="0"/>
      <dgm:spPr/>
    </dgm:pt>
    <dgm:pt modelId="{39B61892-7589-47B4-AB02-CC38790E00CC}" type="pres">
      <dgm:prSet presAssocID="{B9AC05AC-D9A7-4C97-B2F4-49857AA96FB1}" presName="childRect" presStyleLbl="bgAcc1" presStyleIdx="0" presStyleCnt="3" custScaleX="120391" custScaleY="193218" custLinFactNeighborX="8849" custLinFactNeighborY="-40079">
        <dgm:presLayoutVars>
          <dgm:bulletEnabled val="1"/>
        </dgm:presLayoutVars>
      </dgm:prSet>
      <dgm:spPr/>
    </dgm:pt>
    <dgm:pt modelId="{7BD60A67-2491-4D86-9E51-0D08310F92E0}" type="pres">
      <dgm:prSet presAssocID="{B9AC05AC-D9A7-4C97-B2F4-49857AA96FB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45405E3-6AA1-4DEB-A7BC-D93069664A91}" type="pres">
      <dgm:prSet presAssocID="{B9AC05AC-D9A7-4C97-B2F4-49857AA96FB1}" presName="parentRect" presStyleLbl="alignNode1" presStyleIdx="0" presStyleCnt="3" custScaleX="115412" custLinFactNeighborX="7307" custLinFactNeighborY="-73429"/>
      <dgm:spPr/>
    </dgm:pt>
    <dgm:pt modelId="{EEDDFBAB-6732-4445-9E1B-BB1FB7E2AB1D}" type="pres">
      <dgm:prSet presAssocID="{B9AC05AC-D9A7-4C97-B2F4-49857AA96FB1}" presName="adorn" presStyleLbl="fgAccFollowNode1" presStyleIdx="0" presStyleCnt="3" custScaleX="125866" custScaleY="127879" custLinFactNeighborX="18623" custLinFactNeighborY="-6797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42" t="-10725" r="-10335" b="3249"/>
          </a:stretch>
        </a:blipFill>
      </dgm:spPr>
    </dgm:pt>
    <dgm:pt modelId="{4BCE3D82-B9CF-46A5-855D-E1175A0F0F45}" type="pres">
      <dgm:prSet presAssocID="{67387658-02C6-4ED9-94C3-1C9281F06170}" presName="sibTrans" presStyleLbl="sibTrans2D1" presStyleIdx="0" presStyleCnt="0"/>
      <dgm:spPr/>
    </dgm:pt>
    <dgm:pt modelId="{DB3D93F4-49E1-4D22-AEE2-F4C019EDCCDF}" type="pres">
      <dgm:prSet presAssocID="{C0F4F9DD-466D-4A7B-B144-BB4B02353EA6}" presName="compNode" presStyleCnt="0"/>
      <dgm:spPr/>
    </dgm:pt>
    <dgm:pt modelId="{8C913BAD-2902-402A-95C2-BC29D4DA8E5D}" type="pres">
      <dgm:prSet presAssocID="{C0F4F9DD-466D-4A7B-B144-BB4B02353EA6}" presName="childRect" presStyleLbl="bgAcc1" presStyleIdx="1" presStyleCnt="3" custLinFactNeighborX="9046" custLinFactNeighborY="-20846">
        <dgm:presLayoutVars>
          <dgm:bulletEnabled val="1"/>
        </dgm:presLayoutVars>
      </dgm:prSet>
      <dgm:spPr/>
    </dgm:pt>
    <dgm:pt modelId="{A6439F54-E6B7-4BFE-A5A4-BED5ED77275A}" type="pres">
      <dgm:prSet presAssocID="{C0F4F9DD-466D-4A7B-B144-BB4B02353EA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67D4326-FE21-4719-A7BA-0FB9E74AED62}" type="pres">
      <dgm:prSet presAssocID="{C0F4F9DD-466D-4A7B-B144-BB4B02353EA6}" presName="parentRect" presStyleLbl="alignNode1" presStyleIdx="1" presStyleCnt="3" custLinFactNeighborX="9046" custLinFactNeighborY="-48153"/>
      <dgm:spPr/>
    </dgm:pt>
    <dgm:pt modelId="{33935207-4D72-4FCF-9000-6EA295808DF3}" type="pres">
      <dgm:prSet presAssocID="{C0F4F9DD-466D-4A7B-B144-BB4B02353EA6}" presName="adorn" presStyleLbl="fgAccFollowNode1" presStyleIdx="1" presStyleCnt="3" custScaleX="116504" custScaleY="109436" custLinFactNeighborX="8452" custLinFactNeighborY="-3662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71" t="-3408" r="-124675" b="-115917"/>
          </a:stretch>
        </a:blipFill>
      </dgm:spPr>
    </dgm:pt>
    <dgm:pt modelId="{540F95D6-0AC6-4D2A-B606-F3A20836837C}" type="pres">
      <dgm:prSet presAssocID="{4871280F-100B-4F86-942A-0F3AEC981B11}" presName="sibTrans" presStyleLbl="sibTrans2D1" presStyleIdx="0" presStyleCnt="0"/>
      <dgm:spPr/>
    </dgm:pt>
    <dgm:pt modelId="{53F5714A-2A10-490C-9AAE-3E4E91583911}" type="pres">
      <dgm:prSet presAssocID="{C1069FCD-EDF7-4C8A-9645-9B762EB84A91}" presName="compNode" presStyleCnt="0"/>
      <dgm:spPr/>
    </dgm:pt>
    <dgm:pt modelId="{3AEEFC43-2B47-44A2-8276-80E5EBF061C6}" type="pres">
      <dgm:prSet presAssocID="{C1069FCD-EDF7-4C8A-9645-9B762EB84A91}" presName="childRect" presStyleLbl="bgAcc1" presStyleIdx="2" presStyleCnt="3" custLinFactNeighborX="2163" custLinFactNeighborY="-9636">
        <dgm:presLayoutVars>
          <dgm:bulletEnabled val="1"/>
        </dgm:presLayoutVars>
      </dgm:prSet>
      <dgm:spPr/>
    </dgm:pt>
    <dgm:pt modelId="{184C5EEF-977A-4C37-9C1F-F79CD5CF37A1}" type="pres">
      <dgm:prSet presAssocID="{C1069FCD-EDF7-4C8A-9645-9B762EB84A9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AFA55B0-E4E8-4B4A-945F-3AC61A1744F3}" type="pres">
      <dgm:prSet presAssocID="{C1069FCD-EDF7-4C8A-9645-9B762EB84A91}" presName="parentRect" presStyleLbl="alignNode1" presStyleIdx="2" presStyleCnt="3" custLinFactNeighborX="3130" custLinFactNeighborY="-19565"/>
      <dgm:spPr/>
    </dgm:pt>
    <dgm:pt modelId="{09624534-8D6C-47D9-B48E-EAF9AF459D75}" type="pres">
      <dgm:prSet presAssocID="{C1069FCD-EDF7-4C8A-9645-9B762EB84A91}" presName="adorn" presStyleLbl="fgAccFollowNode1" presStyleIdx="2" presStyleCnt="3" custScaleX="117190" custScaleY="115716" custLinFactNeighborX="-6305" custLinFactNeighborY="-332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E6DEE90F-4A3E-43A5-AB3E-B361C9C65A5A}" type="presOf" srcId="{B9AC05AC-D9A7-4C97-B2F4-49857AA96FB1}" destId="{145405E3-6AA1-4DEB-A7BC-D93069664A91}" srcOrd="1" destOrd="0" presId="urn:microsoft.com/office/officeart/2005/8/layout/bList2"/>
    <dgm:cxn modelId="{DD0AF81F-5F6B-4A24-ABCB-3698F2E4C14A}" type="presOf" srcId="{C1069FCD-EDF7-4C8A-9645-9B762EB84A91}" destId="{184C5EEF-977A-4C37-9C1F-F79CD5CF37A1}" srcOrd="0" destOrd="0" presId="urn:microsoft.com/office/officeart/2005/8/layout/bList2"/>
    <dgm:cxn modelId="{A5BB695F-2D83-4573-B5CC-03CA6290B0D2}" type="presOf" srcId="{C0F4F9DD-466D-4A7B-B144-BB4B02353EA6}" destId="{F67D4326-FE21-4719-A7BA-0FB9E74AED62}" srcOrd="1" destOrd="0" presId="urn:microsoft.com/office/officeart/2005/8/layout/bList2"/>
    <dgm:cxn modelId="{54D4E044-7FA2-473F-99A1-7FDEA8B71392}" srcId="{E2D756CD-CC3F-4F96-9D4A-C1EB8C7EF5A1}" destId="{B9AC05AC-D9A7-4C97-B2F4-49857AA96FB1}" srcOrd="0" destOrd="0" parTransId="{E83869EB-F0FD-496C-9657-94F7AD82A620}" sibTransId="{67387658-02C6-4ED9-94C3-1C9281F06170}"/>
    <dgm:cxn modelId="{463B2449-6145-4F18-BB94-536227F97555}" type="presOf" srcId="{8F2E6B4C-F871-4100-A61D-D97202B1203A}" destId="{39B61892-7589-47B4-AB02-CC38790E00CC}" srcOrd="0" destOrd="0" presId="urn:microsoft.com/office/officeart/2005/8/layout/bList2"/>
    <dgm:cxn modelId="{21E5556E-E7A1-4BC7-85F3-298DA5456301}" srcId="{E2D756CD-CC3F-4F96-9D4A-C1EB8C7EF5A1}" destId="{C1069FCD-EDF7-4C8A-9645-9B762EB84A91}" srcOrd="2" destOrd="0" parTransId="{FF8F34B4-08CE-4112-B2A3-582A4B5E4150}" sibTransId="{575C9C49-5501-4EF5-B673-CD1F7F22F2CF}"/>
    <dgm:cxn modelId="{B0383E70-5971-4A38-9506-58C80D950BA0}" type="presOf" srcId="{263991B8-6C95-4BAB-977F-C79BD53F85F9}" destId="{39B61892-7589-47B4-AB02-CC38790E00CC}" srcOrd="0" destOrd="1" presId="urn:microsoft.com/office/officeart/2005/8/layout/bList2"/>
    <dgm:cxn modelId="{AA5F6257-8A3F-40CE-A4F9-E20AC2066BE2}" srcId="{B9AC05AC-D9A7-4C97-B2F4-49857AA96FB1}" destId="{263991B8-6C95-4BAB-977F-C79BD53F85F9}" srcOrd="1" destOrd="0" parTransId="{46618034-04B9-4426-92B3-19529035ADBB}" sibTransId="{256FE5CB-8BF9-426E-A260-D86C04D4BEFD}"/>
    <dgm:cxn modelId="{F222607C-F603-4805-8620-999F7A288EA6}" type="presOf" srcId="{E2D756CD-CC3F-4F96-9D4A-C1EB8C7EF5A1}" destId="{380BB247-CBDE-4101-9618-958DE8B18E7E}" srcOrd="0" destOrd="0" presId="urn:microsoft.com/office/officeart/2005/8/layout/bList2"/>
    <dgm:cxn modelId="{6497839A-86C8-4BE5-BE82-6EAAF6BB5018}" type="presOf" srcId="{B9AC05AC-D9A7-4C97-B2F4-49857AA96FB1}" destId="{7BD60A67-2491-4D86-9E51-0D08310F92E0}" srcOrd="0" destOrd="0" presId="urn:microsoft.com/office/officeart/2005/8/layout/bList2"/>
    <dgm:cxn modelId="{66B0C5A3-81B8-4860-AB82-A829A0AEF4BF}" type="presOf" srcId="{58BA2EBA-4B2B-413E-87AD-A06C93D49319}" destId="{3AEEFC43-2B47-44A2-8276-80E5EBF061C6}" srcOrd="0" destOrd="0" presId="urn:microsoft.com/office/officeart/2005/8/layout/bList2"/>
    <dgm:cxn modelId="{B6B771A5-C7E1-4719-A48A-0CB0AC4CFF04}" srcId="{C1069FCD-EDF7-4C8A-9645-9B762EB84A91}" destId="{58BA2EBA-4B2B-413E-87AD-A06C93D49319}" srcOrd="0" destOrd="0" parTransId="{5BCE0891-9CCB-448A-941F-849B587FC41D}" sibTransId="{EF66A801-90CC-4528-9313-9BF8406BB7CE}"/>
    <dgm:cxn modelId="{6343D9AA-7F4F-4660-BB28-AAE4189BF75C}" type="presOf" srcId="{C1069FCD-EDF7-4C8A-9645-9B762EB84A91}" destId="{CAFA55B0-E4E8-4B4A-945F-3AC61A1744F3}" srcOrd="1" destOrd="0" presId="urn:microsoft.com/office/officeart/2005/8/layout/bList2"/>
    <dgm:cxn modelId="{4928FFB3-E321-42D1-918B-8B9906E22A00}" srcId="{E2D756CD-CC3F-4F96-9D4A-C1EB8C7EF5A1}" destId="{C0F4F9DD-466D-4A7B-B144-BB4B02353EA6}" srcOrd="1" destOrd="0" parTransId="{A508D3BB-C4D5-4B59-943D-FFC831FE5C3A}" sibTransId="{4871280F-100B-4F86-942A-0F3AEC981B11}"/>
    <dgm:cxn modelId="{6F3FDAC1-85FE-436C-A012-FF00EE42AC81}" type="presOf" srcId="{67387658-02C6-4ED9-94C3-1C9281F06170}" destId="{4BCE3D82-B9CF-46A5-855D-E1175A0F0F45}" srcOrd="0" destOrd="0" presId="urn:microsoft.com/office/officeart/2005/8/layout/bList2"/>
    <dgm:cxn modelId="{BB820BDA-709B-4AFB-A5C3-100E8F0A76D4}" srcId="{C0F4F9DD-466D-4A7B-B144-BB4B02353EA6}" destId="{F40030D2-D8C9-4E89-B6A2-A232ABB7C2C8}" srcOrd="0" destOrd="0" parTransId="{E95022A6-E5D5-46BA-8DD4-C0A3AC3181C3}" sibTransId="{4DAB9B3E-B7A9-486D-8143-D421A32B66E5}"/>
    <dgm:cxn modelId="{ED2545E0-5046-4C95-8247-D0AE81373158}" type="presOf" srcId="{C0F4F9DD-466D-4A7B-B144-BB4B02353EA6}" destId="{A6439F54-E6B7-4BFE-A5A4-BED5ED77275A}" srcOrd="0" destOrd="0" presId="urn:microsoft.com/office/officeart/2005/8/layout/bList2"/>
    <dgm:cxn modelId="{420755E2-492E-420E-BDB0-1AC6DE48D104}" type="presOf" srcId="{4871280F-100B-4F86-942A-0F3AEC981B11}" destId="{540F95D6-0AC6-4D2A-B606-F3A20836837C}" srcOrd="0" destOrd="0" presId="urn:microsoft.com/office/officeart/2005/8/layout/bList2"/>
    <dgm:cxn modelId="{C5E196EC-D803-4D5B-BFFE-3EB7A208E509}" srcId="{B9AC05AC-D9A7-4C97-B2F4-49857AA96FB1}" destId="{8F2E6B4C-F871-4100-A61D-D97202B1203A}" srcOrd="0" destOrd="0" parTransId="{FA1B6AA6-D124-472C-81C9-EF960C0B4893}" sibTransId="{9451E921-D251-411B-828C-A178DB503A70}"/>
    <dgm:cxn modelId="{2EE44AFC-C37B-4305-B27B-04E9E6415E2F}" type="presOf" srcId="{F40030D2-D8C9-4E89-B6A2-A232ABB7C2C8}" destId="{8C913BAD-2902-402A-95C2-BC29D4DA8E5D}" srcOrd="0" destOrd="0" presId="urn:microsoft.com/office/officeart/2005/8/layout/bList2"/>
    <dgm:cxn modelId="{356C3226-F603-422C-9C1D-209B1F03CA9D}" type="presParOf" srcId="{380BB247-CBDE-4101-9618-958DE8B18E7E}" destId="{EAC8A576-3C37-4696-9EA9-98DC218DF7A9}" srcOrd="0" destOrd="0" presId="urn:microsoft.com/office/officeart/2005/8/layout/bList2"/>
    <dgm:cxn modelId="{C7E503A0-F3F5-4304-B8CC-5B0B366B0092}" type="presParOf" srcId="{EAC8A576-3C37-4696-9EA9-98DC218DF7A9}" destId="{39B61892-7589-47B4-AB02-CC38790E00CC}" srcOrd="0" destOrd="0" presId="urn:microsoft.com/office/officeart/2005/8/layout/bList2"/>
    <dgm:cxn modelId="{E2BF5601-32EB-4E18-B9E6-6229E0701FED}" type="presParOf" srcId="{EAC8A576-3C37-4696-9EA9-98DC218DF7A9}" destId="{7BD60A67-2491-4D86-9E51-0D08310F92E0}" srcOrd="1" destOrd="0" presId="urn:microsoft.com/office/officeart/2005/8/layout/bList2"/>
    <dgm:cxn modelId="{E29AF713-9C26-474E-A5A6-684DBE8B9CEA}" type="presParOf" srcId="{EAC8A576-3C37-4696-9EA9-98DC218DF7A9}" destId="{145405E3-6AA1-4DEB-A7BC-D93069664A91}" srcOrd="2" destOrd="0" presId="urn:microsoft.com/office/officeart/2005/8/layout/bList2"/>
    <dgm:cxn modelId="{D26EEFF3-66CD-4C95-9DF0-1DDE137C7005}" type="presParOf" srcId="{EAC8A576-3C37-4696-9EA9-98DC218DF7A9}" destId="{EEDDFBAB-6732-4445-9E1B-BB1FB7E2AB1D}" srcOrd="3" destOrd="0" presId="urn:microsoft.com/office/officeart/2005/8/layout/bList2"/>
    <dgm:cxn modelId="{39B1C6D7-DC28-4B5E-A357-F6956B43C95E}" type="presParOf" srcId="{380BB247-CBDE-4101-9618-958DE8B18E7E}" destId="{4BCE3D82-B9CF-46A5-855D-E1175A0F0F45}" srcOrd="1" destOrd="0" presId="urn:microsoft.com/office/officeart/2005/8/layout/bList2"/>
    <dgm:cxn modelId="{D13AF887-9D2C-4339-8E88-2130C6AFD855}" type="presParOf" srcId="{380BB247-CBDE-4101-9618-958DE8B18E7E}" destId="{DB3D93F4-49E1-4D22-AEE2-F4C019EDCCDF}" srcOrd="2" destOrd="0" presId="urn:microsoft.com/office/officeart/2005/8/layout/bList2"/>
    <dgm:cxn modelId="{70807ACF-DB25-4FB3-AF27-B674DFA13F1F}" type="presParOf" srcId="{DB3D93F4-49E1-4D22-AEE2-F4C019EDCCDF}" destId="{8C913BAD-2902-402A-95C2-BC29D4DA8E5D}" srcOrd="0" destOrd="0" presId="urn:microsoft.com/office/officeart/2005/8/layout/bList2"/>
    <dgm:cxn modelId="{347398CC-13EA-4EA1-8854-1D6147D0DB4E}" type="presParOf" srcId="{DB3D93F4-49E1-4D22-AEE2-F4C019EDCCDF}" destId="{A6439F54-E6B7-4BFE-A5A4-BED5ED77275A}" srcOrd="1" destOrd="0" presId="urn:microsoft.com/office/officeart/2005/8/layout/bList2"/>
    <dgm:cxn modelId="{B7D05F25-B957-48DE-9975-B21E28879289}" type="presParOf" srcId="{DB3D93F4-49E1-4D22-AEE2-F4C019EDCCDF}" destId="{F67D4326-FE21-4719-A7BA-0FB9E74AED62}" srcOrd="2" destOrd="0" presId="urn:microsoft.com/office/officeart/2005/8/layout/bList2"/>
    <dgm:cxn modelId="{42A50441-8D1F-4418-A66A-27FF1F6CAD4E}" type="presParOf" srcId="{DB3D93F4-49E1-4D22-AEE2-F4C019EDCCDF}" destId="{33935207-4D72-4FCF-9000-6EA295808DF3}" srcOrd="3" destOrd="0" presId="urn:microsoft.com/office/officeart/2005/8/layout/bList2"/>
    <dgm:cxn modelId="{6FE59454-96F1-4A5C-9D38-5329D4E4CCBE}" type="presParOf" srcId="{380BB247-CBDE-4101-9618-958DE8B18E7E}" destId="{540F95D6-0AC6-4D2A-B606-F3A20836837C}" srcOrd="3" destOrd="0" presId="urn:microsoft.com/office/officeart/2005/8/layout/bList2"/>
    <dgm:cxn modelId="{952F30B0-C255-4144-9643-F5DF049E4346}" type="presParOf" srcId="{380BB247-CBDE-4101-9618-958DE8B18E7E}" destId="{53F5714A-2A10-490C-9AAE-3E4E91583911}" srcOrd="4" destOrd="0" presId="urn:microsoft.com/office/officeart/2005/8/layout/bList2"/>
    <dgm:cxn modelId="{096F137B-FAA1-4501-BF92-E3B14B5FA0DB}" type="presParOf" srcId="{53F5714A-2A10-490C-9AAE-3E4E91583911}" destId="{3AEEFC43-2B47-44A2-8276-80E5EBF061C6}" srcOrd="0" destOrd="0" presId="urn:microsoft.com/office/officeart/2005/8/layout/bList2"/>
    <dgm:cxn modelId="{D68F3C17-9A71-4CAA-A6BF-4D21726EC9EF}" type="presParOf" srcId="{53F5714A-2A10-490C-9AAE-3E4E91583911}" destId="{184C5EEF-977A-4C37-9C1F-F79CD5CF37A1}" srcOrd="1" destOrd="0" presId="urn:microsoft.com/office/officeart/2005/8/layout/bList2"/>
    <dgm:cxn modelId="{9C98D1DB-58F8-481C-8FF2-FA6585E643EA}" type="presParOf" srcId="{53F5714A-2A10-490C-9AAE-3E4E91583911}" destId="{CAFA55B0-E4E8-4B4A-945F-3AC61A1744F3}" srcOrd="2" destOrd="0" presId="urn:microsoft.com/office/officeart/2005/8/layout/bList2"/>
    <dgm:cxn modelId="{DB58B59E-9600-4B37-8763-3F54350BECC1}" type="presParOf" srcId="{53F5714A-2A10-490C-9AAE-3E4E91583911}" destId="{09624534-8D6C-47D9-B48E-EAF9AF459D7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5801D-6DCC-45E8-9CC3-6BC02A143B15}">
      <dsp:nvSpPr>
        <dsp:cNvPr id="0" name=""/>
        <dsp:cNvSpPr/>
      </dsp:nvSpPr>
      <dsp:spPr>
        <a:xfrm>
          <a:off x="838499" y="0"/>
          <a:ext cx="3753352" cy="3753352"/>
        </a:xfrm>
        <a:prstGeom prst="triangle">
          <a:avLst/>
        </a:prstGeom>
        <a:solidFill>
          <a:srgbClr val="009F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C7289-126D-4C19-B8F8-F1B4B0FA3333}">
      <dsp:nvSpPr>
        <dsp:cNvPr id="0" name=""/>
        <dsp:cNvSpPr/>
      </dsp:nvSpPr>
      <dsp:spPr>
        <a:xfrm>
          <a:off x="2715175" y="377351"/>
          <a:ext cx="2439678" cy="8884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Специалисты</a:t>
          </a:r>
        </a:p>
      </dsp:txBody>
      <dsp:txXfrm>
        <a:off x="2758547" y="420723"/>
        <a:ext cx="2352934" cy="801744"/>
      </dsp:txXfrm>
    </dsp:sp>
    <dsp:sp modelId="{C4A343F7-113C-48A1-BDE9-307CF9A285DE}">
      <dsp:nvSpPr>
        <dsp:cNvPr id="0" name=""/>
        <dsp:cNvSpPr/>
      </dsp:nvSpPr>
      <dsp:spPr>
        <a:xfrm>
          <a:off x="2715175" y="1376901"/>
          <a:ext cx="2439678" cy="8884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Студенты</a:t>
          </a:r>
        </a:p>
      </dsp:txBody>
      <dsp:txXfrm>
        <a:off x="2758547" y="1420273"/>
        <a:ext cx="2352934" cy="801744"/>
      </dsp:txXfrm>
    </dsp:sp>
    <dsp:sp modelId="{65368E3F-EC70-4222-9EE8-969EFC6945E1}">
      <dsp:nvSpPr>
        <dsp:cNvPr id="0" name=""/>
        <dsp:cNvSpPr/>
      </dsp:nvSpPr>
      <dsp:spPr>
        <a:xfrm>
          <a:off x="2715175" y="2376450"/>
          <a:ext cx="2439678" cy="8884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Школьники</a:t>
          </a:r>
        </a:p>
      </dsp:txBody>
      <dsp:txXfrm>
        <a:off x="2758547" y="2419822"/>
        <a:ext cx="2352934" cy="801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F876-0B39-4BFB-9522-CCCF6E11EEA0}">
      <dsp:nvSpPr>
        <dsp:cNvPr id="0" name=""/>
        <dsp:cNvSpPr/>
      </dsp:nvSpPr>
      <dsp:spPr>
        <a:xfrm rot="16200000">
          <a:off x="425118" y="-410916"/>
          <a:ext cx="1723596" cy="2573833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Соревновательная программа</a:t>
          </a:r>
        </a:p>
      </dsp:txBody>
      <dsp:txXfrm rot="5400000">
        <a:off x="0" y="14202"/>
        <a:ext cx="2573833" cy="1292697"/>
      </dsp:txXfrm>
    </dsp:sp>
    <dsp:sp modelId="{2C8E630C-C71E-4F62-A061-7CD3FA5B341A}">
      <dsp:nvSpPr>
        <dsp:cNvPr id="0" name=""/>
        <dsp:cNvSpPr/>
      </dsp:nvSpPr>
      <dsp:spPr>
        <a:xfrm>
          <a:off x="2573833" y="0"/>
          <a:ext cx="2573833" cy="1723596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Профориентационная программа</a:t>
          </a:r>
        </a:p>
      </dsp:txBody>
      <dsp:txXfrm>
        <a:off x="2573833" y="0"/>
        <a:ext cx="2573833" cy="1292697"/>
      </dsp:txXfrm>
    </dsp:sp>
    <dsp:sp modelId="{C77FE65D-7AB6-4527-93AC-0ADF396F92AD}">
      <dsp:nvSpPr>
        <dsp:cNvPr id="0" name=""/>
        <dsp:cNvSpPr/>
      </dsp:nvSpPr>
      <dsp:spPr>
        <a:xfrm rot="10800000">
          <a:off x="0" y="1723596"/>
          <a:ext cx="2573833" cy="1723596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Деловая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программ</a:t>
          </a:r>
        </a:p>
      </dsp:txBody>
      <dsp:txXfrm rot="10800000">
        <a:off x="0" y="2154495"/>
        <a:ext cx="2573833" cy="1292697"/>
      </dsp:txXfrm>
    </dsp:sp>
    <dsp:sp modelId="{F6AE9792-2932-4E77-A645-A9EE333C9477}">
      <dsp:nvSpPr>
        <dsp:cNvPr id="0" name=""/>
        <dsp:cNvSpPr/>
      </dsp:nvSpPr>
      <dsp:spPr>
        <a:xfrm rot="5400000">
          <a:off x="2998953" y="1298477"/>
          <a:ext cx="1723596" cy="2573833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Культурная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программа</a:t>
          </a:r>
        </a:p>
      </dsp:txBody>
      <dsp:txXfrm rot="-5400000">
        <a:off x="2573834" y="2154494"/>
        <a:ext cx="2573833" cy="1292697"/>
      </dsp:txXfrm>
    </dsp:sp>
    <dsp:sp modelId="{5C4BA00A-0457-4218-A627-F0A52C44AF96}">
      <dsp:nvSpPr>
        <dsp:cNvPr id="0" name=""/>
        <dsp:cNvSpPr/>
      </dsp:nvSpPr>
      <dsp:spPr>
        <a:xfrm>
          <a:off x="1565853" y="1335330"/>
          <a:ext cx="2057811" cy="86179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/>
            </a:rPr>
            <a:t>Региональный чемпионат</a:t>
          </a:r>
        </a:p>
      </dsp:txBody>
      <dsp:txXfrm>
        <a:off x="1607923" y="1377400"/>
        <a:ext cx="1973671" cy="777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3C19C-5222-4A0E-AC36-5354B065EE5E}">
      <dsp:nvSpPr>
        <dsp:cNvPr id="0" name=""/>
        <dsp:cNvSpPr/>
      </dsp:nvSpPr>
      <dsp:spPr>
        <a:xfrm>
          <a:off x="3530" y="1472063"/>
          <a:ext cx="1408993" cy="352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 день</a:t>
          </a:r>
        </a:p>
      </dsp:txBody>
      <dsp:txXfrm>
        <a:off x="13847" y="1482380"/>
        <a:ext cx="1388359" cy="331614"/>
      </dsp:txXfrm>
    </dsp:sp>
    <dsp:sp modelId="{1B2F93CA-BC44-4EE3-9153-64DAB965DB1C}">
      <dsp:nvSpPr>
        <dsp:cNvPr id="0" name=""/>
        <dsp:cNvSpPr/>
      </dsp:nvSpPr>
      <dsp:spPr>
        <a:xfrm rot="5400000">
          <a:off x="677205" y="1855133"/>
          <a:ext cx="61643" cy="616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2EB40-8E31-47EF-B2FB-01043773157E}">
      <dsp:nvSpPr>
        <dsp:cNvPr id="0" name=""/>
        <dsp:cNvSpPr/>
      </dsp:nvSpPr>
      <dsp:spPr>
        <a:xfrm>
          <a:off x="3530" y="1947598"/>
          <a:ext cx="1408993" cy="15214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Церемония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открытия</a:t>
          </a:r>
        </a:p>
      </dsp:txBody>
      <dsp:txXfrm>
        <a:off x="44798" y="1988866"/>
        <a:ext cx="1326457" cy="1438930"/>
      </dsp:txXfrm>
    </dsp:sp>
    <dsp:sp modelId="{36FA510E-4D29-49EC-BE49-8AF7C585A797}">
      <dsp:nvSpPr>
        <dsp:cNvPr id="0" name=""/>
        <dsp:cNvSpPr/>
      </dsp:nvSpPr>
      <dsp:spPr>
        <a:xfrm>
          <a:off x="1609783" y="1472063"/>
          <a:ext cx="1408993" cy="352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2-3 день</a:t>
          </a:r>
        </a:p>
      </dsp:txBody>
      <dsp:txXfrm>
        <a:off x="1620100" y="1482380"/>
        <a:ext cx="1388359" cy="331614"/>
      </dsp:txXfrm>
    </dsp:sp>
    <dsp:sp modelId="{A99222D0-C9CE-43B2-99A8-7184CDDEE87C}">
      <dsp:nvSpPr>
        <dsp:cNvPr id="0" name=""/>
        <dsp:cNvSpPr/>
      </dsp:nvSpPr>
      <dsp:spPr>
        <a:xfrm rot="5400000">
          <a:off x="2283458" y="1855133"/>
          <a:ext cx="61643" cy="616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7F45B-023F-44D5-8349-F628FE2CBE95}">
      <dsp:nvSpPr>
        <dsp:cNvPr id="0" name=""/>
        <dsp:cNvSpPr/>
      </dsp:nvSpPr>
      <dsp:spPr>
        <a:xfrm>
          <a:off x="1609783" y="1947598"/>
          <a:ext cx="1408993" cy="15214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Соревнователь-ная, деловая, </a:t>
          </a:r>
          <a:r>
            <a:rPr lang="ru-RU" sz="1400" kern="1200" dirty="0" err="1"/>
            <a:t>профориента-ционная</a:t>
          </a:r>
          <a:r>
            <a:rPr lang="ru-RU" sz="1400" kern="1200" dirty="0"/>
            <a:t> культурная программа</a:t>
          </a:r>
        </a:p>
      </dsp:txBody>
      <dsp:txXfrm>
        <a:off x="1651051" y="1988866"/>
        <a:ext cx="1326457" cy="1438930"/>
      </dsp:txXfrm>
    </dsp:sp>
    <dsp:sp modelId="{037E96AD-CC83-464B-B796-975250CF958C}">
      <dsp:nvSpPr>
        <dsp:cNvPr id="0" name=""/>
        <dsp:cNvSpPr/>
      </dsp:nvSpPr>
      <dsp:spPr>
        <a:xfrm>
          <a:off x="3216036" y="1472063"/>
          <a:ext cx="1408993" cy="352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4 день</a:t>
          </a:r>
        </a:p>
      </dsp:txBody>
      <dsp:txXfrm>
        <a:off x="3226353" y="1482380"/>
        <a:ext cx="1388359" cy="331614"/>
      </dsp:txXfrm>
    </dsp:sp>
    <dsp:sp modelId="{32644019-8B6F-45D6-9E86-F789E2D0FB02}">
      <dsp:nvSpPr>
        <dsp:cNvPr id="0" name=""/>
        <dsp:cNvSpPr/>
      </dsp:nvSpPr>
      <dsp:spPr>
        <a:xfrm rot="5400000">
          <a:off x="3889711" y="1855133"/>
          <a:ext cx="61643" cy="616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4ECF7-1783-4D29-9473-E0B6D272704D}">
      <dsp:nvSpPr>
        <dsp:cNvPr id="0" name=""/>
        <dsp:cNvSpPr/>
      </dsp:nvSpPr>
      <dsp:spPr>
        <a:xfrm>
          <a:off x="3216036" y="1947598"/>
          <a:ext cx="1408993" cy="14837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Церемония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закрытия</a:t>
          </a:r>
        </a:p>
      </dsp:txBody>
      <dsp:txXfrm>
        <a:off x="3257304" y="1988866"/>
        <a:ext cx="1326457" cy="1401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A3E14-D6DC-4EC6-922E-D5C8CC87B8B9}">
      <dsp:nvSpPr>
        <dsp:cNvPr id="0" name=""/>
        <dsp:cNvSpPr/>
      </dsp:nvSpPr>
      <dsp:spPr>
        <a:xfrm>
          <a:off x="4601" y="0"/>
          <a:ext cx="2011890" cy="112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Подготовитель-</a:t>
          </a:r>
          <a:r>
            <a:rPr lang="ru-RU" sz="2000" kern="1200" dirty="0" err="1"/>
            <a:t>ный</a:t>
          </a:r>
          <a:r>
            <a:rPr lang="ru-RU" sz="2000" kern="1200" dirty="0"/>
            <a:t> период</a:t>
          </a:r>
        </a:p>
      </dsp:txBody>
      <dsp:txXfrm>
        <a:off x="37611" y="33010"/>
        <a:ext cx="1945870" cy="1061032"/>
      </dsp:txXfrm>
    </dsp:sp>
    <dsp:sp modelId="{F7F7A927-5092-4DAB-B940-BF3101F1DB35}">
      <dsp:nvSpPr>
        <dsp:cNvPr id="0" name=""/>
        <dsp:cNvSpPr/>
      </dsp:nvSpPr>
      <dsp:spPr>
        <a:xfrm>
          <a:off x="2217681" y="314051"/>
          <a:ext cx="426520" cy="49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2217681" y="413841"/>
        <a:ext cx="298564" cy="299368"/>
      </dsp:txXfrm>
    </dsp:sp>
    <dsp:sp modelId="{235EA267-DF9F-4EA2-AF49-09954D61911B}">
      <dsp:nvSpPr>
        <dsp:cNvPr id="0" name=""/>
        <dsp:cNvSpPr/>
      </dsp:nvSpPr>
      <dsp:spPr>
        <a:xfrm>
          <a:off x="2821248" y="0"/>
          <a:ext cx="2011890" cy="112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Основной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период</a:t>
          </a:r>
        </a:p>
      </dsp:txBody>
      <dsp:txXfrm>
        <a:off x="2854258" y="33010"/>
        <a:ext cx="1945870" cy="1061032"/>
      </dsp:txXfrm>
    </dsp:sp>
    <dsp:sp modelId="{DC0E63F5-74A6-421E-B4D5-451B041A76F9}">
      <dsp:nvSpPr>
        <dsp:cNvPr id="0" name=""/>
        <dsp:cNvSpPr/>
      </dsp:nvSpPr>
      <dsp:spPr>
        <a:xfrm>
          <a:off x="5034328" y="314051"/>
          <a:ext cx="426520" cy="49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034328" y="413841"/>
        <a:ext cx="298564" cy="299368"/>
      </dsp:txXfrm>
    </dsp:sp>
    <dsp:sp modelId="{88BCE0B6-5F48-4B9F-A5C4-FD2A8F341394}">
      <dsp:nvSpPr>
        <dsp:cNvPr id="0" name=""/>
        <dsp:cNvSpPr/>
      </dsp:nvSpPr>
      <dsp:spPr>
        <a:xfrm>
          <a:off x="5637896" y="0"/>
          <a:ext cx="2011890" cy="112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Итоговый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Период</a:t>
          </a:r>
        </a:p>
      </dsp:txBody>
      <dsp:txXfrm>
        <a:off x="5670906" y="33010"/>
        <a:ext cx="1945870" cy="1061032"/>
      </dsp:txXfrm>
    </dsp:sp>
    <dsp:sp modelId="{A3D6B437-640E-497B-ABBE-AE60E5348DE3}">
      <dsp:nvSpPr>
        <dsp:cNvPr id="0" name=""/>
        <dsp:cNvSpPr/>
      </dsp:nvSpPr>
      <dsp:spPr>
        <a:xfrm>
          <a:off x="7850976" y="314051"/>
          <a:ext cx="426520" cy="498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7850976" y="413841"/>
        <a:ext cx="298564" cy="299368"/>
      </dsp:txXfrm>
    </dsp:sp>
    <dsp:sp modelId="{D8BA729C-A13A-40B6-8F66-7CC3DEB8B1A7}">
      <dsp:nvSpPr>
        <dsp:cNvPr id="0" name=""/>
        <dsp:cNvSpPr/>
      </dsp:nvSpPr>
      <dsp:spPr>
        <a:xfrm>
          <a:off x="8454543" y="0"/>
          <a:ext cx="2011890" cy="112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/>
            <a:t>Межчемпио-натный</a:t>
          </a:r>
          <a:r>
            <a:rPr lang="ru-RU" sz="2000" kern="1200" dirty="0"/>
            <a:t> период</a:t>
          </a:r>
        </a:p>
      </dsp:txBody>
      <dsp:txXfrm>
        <a:off x="8487553" y="33010"/>
        <a:ext cx="1945870" cy="1061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7F5A6-B9DC-4574-8F88-CFC4327FD58C}">
      <dsp:nvSpPr>
        <dsp:cNvPr id="0" name=""/>
        <dsp:cNvSpPr/>
      </dsp:nvSpPr>
      <dsp:spPr>
        <a:xfrm>
          <a:off x="916346" y="3279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Разработка модели реализации</a:t>
          </a:r>
        </a:p>
      </dsp:txBody>
      <dsp:txXfrm>
        <a:off x="948660" y="35593"/>
        <a:ext cx="1774184" cy="1038659"/>
      </dsp:txXfrm>
    </dsp:sp>
    <dsp:sp modelId="{30CB0A21-234C-48E7-9083-1E9EB928C5F3}">
      <dsp:nvSpPr>
        <dsp:cNvPr id="0" name=""/>
        <dsp:cNvSpPr/>
      </dsp:nvSpPr>
      <dsp:spPr>
        <a:xfrm>
          <a:off x="2916974" y="326910"/>
          <a:ext cx="389828" cy="4560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2916974" y="418115"/>
        <a:ext cx="272880" cy="273615"/>
      </dsp:txXfrm>
    </dsp:sp>
    <dsp:sp modelId="{F3782AC2-8A6C-4F59-8AA7-A88852D86F53}">
      <dsp:nvSpPr>
        <dsp:cNvPr id="0" name=""/>
        <dsp:cNvSpPr/>
      </dsp:nvSpPr>
      <dsp:spPr>
        <a:xfrm>
          <a:off x="3490683" y="3279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Подготовитель-</a:t>
          </a:r>
          <a:r>
            <a:rPr lang="ru-RU" sz="1800" kern="1200" dirty="0" err="1"/>
            <a:t>ный</a:t>
          </a:r>
          <a:r>
            <a:rPr lang="ru-RU" sz="1800" kern="1200" dirty="0"/>
            <a:t> период</a:t>
          </a:r>
        </a:p>
      </dsp:txBody>
      <dsp:txXfrm>
        <a:off x="3522997" y="35593"/>
        <a:ext cx="1774184" cy="1038659"/>
      </dsp:txXfrm>
    </dsp:sp>
    <dsp:sp modelId="{F0557C9A-0F5F-48C0-8059-31C17CD4ACD7}">
      <dsp:nvSpPr>
        <dsp:cNvPr id="0" name=""/>
        <dsp:cNvSpPr/>
      </dsp:nvSpPr>
      <dsp:spPr>
        <a:xfrm>
          <a:off x="5491311" y="326910"/>
          <a:ext cx="389828" cy="4560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491311" y="418115"/>
        <a:ext cx="272880" cy="273615"/>
      </dsp:txXfrm>
    </dsp:sp>
    <dsp:sp modelId="{CD1CE398-CD3C-4DA0-8075-D9109096C04C}">
      <dsp:nvSpPr>
        <dsp:cNvPr id="0" name=""/>
        <dsp:cNvSpPr/>
      </dsp:nvSpPr>
      <dsp:spPr>
        <a:xfrm>
          <a:off x="6065021" y="3279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Заседание оргкомитета и </a:t>
          </a:r>
          <a:r>
            <a:rPr lang="ru-RU" sz="1800" kern="1200" dirty="0" err="1"/>
            <a:t>координацион-ного</a:t>
          </a:r>
          <a:r>
            <a:rPr lang="ru-RU" sz="1800" kern="1200" dirty="0"/>
            <a:t> совета</a:t>
          </a:r>
        </a:p>
      </dsp:txBody>
      <dsp:txXfrm>
        <a:off x="6097335" y="35593"/>
        <a:ext cx="1774184" cy="1038659"/>
      </dsp:txXfrm>
    </dsp:sp>
    <dsp:sp modelId="{0C4791A6-E8D9-438C-8312-C128B5EC9D25}">
      <dsp:nvSpPr>
        <dsp:cNvPr id="0" name=""/>
        <dsp:cNvSpPr/>
      </dsp:nvSpPr>
      <dsp:spPr>
        <a:xfrm>
          <a:off x="8065649" y="326910"/>
          <a:ext cx="389828" cy="4560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8065649" y="418115"/>
        <a:ext cx="272880" cy="273615"/>
      </dsp:txXfrm>
    </dsp:sp>
    <dsp:sp modelId="{2FA7962C-621A-4473-8AA7-BA6DAC14222F}">
      <dsp:nvSpPr>
        <dsp:cNvPr id="0" name=""/>
        <dsp:cNvSpPr/>
      </dsp:nvSpPr>
      <dsp:spPr>
        <a:xfrm>
          <a:off x="8639359" y="3279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Утверждение нормативной документации</a:t>
          </a:r>
          <a:endParaRPr lang="ru-RU" sz="1800" kern="1200" dirty="0"/>
        </a:p>
      </dsp:txBody>
      <dsp:txXfrm>
        <a:off x="8671673" y="35593"/>
        <a:ext cx="1774184" cy="1038659"/>
      </dsp:txXfrm>
    </dsp:sp>
    <dsp:sp modelId="{4E18DC69-231F-420C-AE6E-DCB91787C6A9}">
      <dsp:nvSpPr>
        <dsp:cNvPr id="0" name=""/>
        <dsp:cNvSpPr/>
      </dsp:nvSpPr>
      <dsp:spPr>
        <a:xfrm rot="5400000">
          <a:off x="9363851" y="1235284"/>
          <a:ext cx="389828" cy="4560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/>
        </a:p>
      </dsp:txBody>
      <dsp:txXfrm rot="-5400000">
        <a:off x="9421958" y="1268382"/>
        <a:ext cx="273615" cy="272880"/>
      </dsp:txXfrm>
    </dsp:sp>
    <dsp:sp modelId="{ECCCC49C-FAD2-4ED2-B2A0-FC4DF4D84A39}">
      <dsp:nvSpPr>
        <dsp:cNvPr id="0" name=""/>
        <dsp:cNvSpPr/>
      </dsp:nvSpPr>
      <dsp:spPr>
        <a:xfrm>
          <a:off x="8639359" y="1842092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Утверждение перечня компетенций и площадок</a:t>
          </a:r>
        </a:p>
      </dsp:txBody>
      <dsp:txXfrm>
        <a:off x="8671673" y="1874406"/>
        <a:ext cx="1774184" cy="1038659"/>
      </dsp:txXfrm>
    </dsp:sp>
    <dsp:sp modelId="{E4FB0C2A-A77E-4F53-8A24-4272303E80CD}">
      <dsp:nvSpPr>
        <dsp:cNvPr id="0" name=""/>
        <dsp:cNvSpPr/>
      </dsp:nvSpPr>
      <dsp:spPr>
        <a:xfrm rot="10800000">
          <a:off x="8087715" y="2165723"/>
          <a:ext cx="389828" cy="4560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/>
        </a:p>
      </dsp:txBody>
      <dsp:txXfrm rot="10800000">
        <a:off x="8204663" y="2256928"/>
        <a:ext cx="272880" cy="273615"/>
      </dsp:txXfrm>
    </dsp:sp>
    <dsp:sp modelId="{9659BAB7-8253-4D7C-821E-1659C57984CE}">
      <dsp:nvSpPr>
        <dsp:cNvPr id="0" name=""/>
        <dsp:cNvSpPr/>
      </dsp:nvSpPr>
      <dsp:spPr>
        <a:xfrm>
          <a:off x="6065021" y="1842092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Заявочная кампания</a:t>
          </a:r>
        </a:p>
      </dsp:txBody>
      <dsp:txXfrm>
        <a:off x="6097335" y="1874406"/>
        <a:ext cx="1774184" cy="1038659"/>
      </dsp:txXfrm>
    </dsp:sp>
    <dsp:sp modelId="{F0FE0CD7-59F4-4473-B393-F4681CD5928C}">
      <dsp:nvSpPr>
        <dsp:cNvPr id="0" name=""/>
        <dsp:cNvSpPr/>
      </dsp:nvSpPr>
      <dsp:spPr>
        <a:xfrm rot="10800000">
          <a:off x="5513377" y="2165723"/>
          <a:ext cx="389828" cy="4560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5630325" y="2256928"/>
        <a:ext cx="272880" cy="273615"/>
      </dsp:txXfrm>
    </dsp:sp>
    <dsp:sp modelId="{5E2963A5-4A7A-4B64-BE1A-D3496D6AB85A}">
      <dsp:nvSpPr>
        <dsp:cNvPr id="0" name=""/>
        <dsp:cNvSpPr/>
      </dsp:nvSpPr>
      <dsp:spPr>
        <a:xfrm>
          <a:off x="3490683" y="1842092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Утверждение главных экспертов</a:t>
          </a:r>
        </a:p>
      </dsp:txBody>
      <dsp:txXfrm>
        <a:off x="3522997" y="1874406"/>
        <a:ext cx="1774184" cy="1038659"/>
      </dsp:txXfrm>
    </dsp:sp>
    <dsp:sp modelId="{9E4269F3-5A9F-41C4-8E83-1C5BEBF9DE51}">
      <dsp:nvSpPr>
        <dsp:cNvPr id="0" name=""/>
        <dsp:cNvSpPr/>
      </dsp:nvSpPr>
      <dsp:spPr>
        <a:xfrm rot="10800000">
          <a:off x="2939040" y="2165723"/>
          <a:ext cx="389828" cy="4560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3055988" y="2256928"/>
        <a:ext cx="272880" cy="273615"/>
      </dsp:txXfrm>
    </dsp:sp>
    <dsp:sp modelId="{AE697211-74A7-4DE5-B512-0A5987D56412}">
      <dsp:nvSpPr>
        <dsp:cNvPr id="0" name=""/>
        <dsp:cNvSpPr/>
      </dsp:nvSpPr>
      <dsp:spPr>
        <a:xfrm>
          <a:off x="916346" y="1842092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Разработка документации и застройка площадок</a:t>
          </a:r>
        </a:p>
      </dsp:txBody>
      <dsp:txXfrm>
        <a:off x="948660" y="1874406"/>
        <a:ext cx="1774184" cy="1038659"/>
      </dsp:txXfrm>
    </dsp:sp>
    <dsp:sp modelId="{02CF003B-2E38-44AB-BD05-613BDC083251}">
      <dsp:nvSpPr>
        <dsp:cNvPr id="0" name=""/>
        <dsp:cNvSpPr/>
      </dsp:nvSpPr>
      <dsp:spPr>
        <a:xfrm rot="5400000">
          <a:off x="1640838" y="3074096"/>
          <a:ext cx="389828" cy="4560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-5400000">
        <a:off x="1698945" y="3107194"/>
        <a:ext cx="273615" cy="272880"/>
      </dsp:txXfrm>
    </dsp:sp>
    <dsp:sp modelId="{48DD28CB-CBE2-4BAC-9AB0-9CD0889AD952}">
      <dsp:nvSpPr>
        <dsp:cNvPr id="0" name=""/>
        <dsp:cNvSpPr/>
      </dsp:nvSpPr>
      <dsp:spPr>
        <a:xfrm>
          <a:off x="916346" y="3680904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Проведение Регионального чемпионата</a:t>
          </a:r>
        </a:p>
      </dsp:txBody>
      <dsp:txXfrm>
        <a:off x="948660" y="3713218"/>
        <a:ext cx="1774184" cy="1038659"/>
      </dsp:txXfrm>
    </dsp:sp>
    <dsp:sp modelId="{E3FB215A-8E56-4FB5-ABC4-E663E7388FF2}">
      <dsp:nvSpPr>
        <dsp:cNvPr id="0" name=""/>
        <dsp:cNvSpPr/>
      </dsp:nvSpPr>
      <dsp:spPr>
        <a:xfrm>
          <a:off x="2916974" y="4004535"/>
          <a:ext cx="389828" cy="4560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/>
        </a:p>
      </dsp:txBody>
      <dsp:txXfrm>
        <a:off x="2916974" y="4095740"/>
        <a:ext cx="272880" cy="273615"/>
      </dsp:txXfrm>
    </dsp:sp>
    <dsp:sp modelId="{F6596D7C-1B5D-4D60-9A38-6FBF29147603}">
      <dsp:nvSpPr>
        <dsp:cNvPr id="0" name=""/>
        <dsp:cNvSpPr/>
      </dsp:nvSpPr>
      <dsp:spPr>
        <a:xfrm>
          <a:off x="3490683" y="3680904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Подведение итогов, отчетная документация</a:t>
          </a:r>
        </a:p>
      </dsp:txBody>
      <dsp:txXfrm>
        <a:off x="3522997" y="3713218"/>
        <a:ext cx="1774184" cy="1038659"/>
      </dsp:txXfrm>
    </dsp:sp>
    <dsp:sp modelId="{0795E8D9-74C8-423C-9189-F8B076E52995}">
      <dsp:nvSpPr>
        <dsp:cNvPr id="0" name=""/>
        <dsp:cNvSpPr/>
      </dsp:nvSpPr>
      <dsp:spPr>
        <a:xfrm>
          <a:off x="5491311" y="4004535"/>
          <a:ext cx="389828" cy="4560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491311" y="4095740"/>
        <a:ext cx="272880" cy="273615"/>
      </dsp:txXfrm>
    </dsp:sp>
    <dsp:sp modelId="{AC32CE2B-DDDF-4BA8-9DE5-1162CAAE73FF}">
      <dsp:nvSpPr>
        <dsp:cNvPr id="0" name=""/>
        <dsp:cNvSpPr/>
      </dsp:nvSpPr>
      <dsp:spPr>
        <a:xfrm>
          <a:off x="6065021" y="3680904"/>
          <a:ext cx="1838812" cy="1103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F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Межчемпиона-тный</a:t>
          </a:r>
          <a:r>
            <a:rPr lang="ru-RU" sz="1800" kern="1200" dirty="0"/>
            <a:t> период</a:t>
          </a:r>
        </a:p>
      </dsp:txBody>
      <dsp:txXfrm>
        <a:off x="6097335" y="3713218"/>
        <a:ext cx="1774184" cy="1038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61892-7589-47B4-AB02-CC38790E00CC}">
      <dsp:nvSpPr>
        <dsp:cNvPr id="0" name=""/>
        <dsp:cNvSpPr/>
      </dsp:nvSpPr>
      <dsp:spPr>
        <a:xfrm>
          <a:off x="285846" y="0"/>
          <a:ext cx="3763748" cy="450911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Председатель молодежного совета «Абилимпикс» Новосибирской области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Христов Дмитрий Владиленович </a:t>
          </a:r>
          <a:r>
            <a:rPr lang="ru-RU" sz="1600" kern="120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– неоднократный победитель Региональных чемпионатов «Абилимпикс», призер Национальных чемпионатов «Абилимпикс» в компетенции «Адаптивная физическая культура»</a:t>
          </a:r>
          <a:endParaRPr lang="ru-RU" sz="1600" kern="1200" dirty="0">
            <a:ln w="1905"/>
            <a:latin typeface="Arial" panose="020B0604020202020204" pitchFamily="34" charset="0"/>
            <a:ea typeface="Malgun Gothic" panose="020B0503020000020004" pitchFamily="34" charset="-127"/>
            <a:cs typeface="Arial" panose="020B0604020202020204" pitchFamily="34" charset="0"/>
          </a:endParaRPr>
        </a:p>
      </dsp:txBody>
      <dsp:txXfrm>
        <a:off x="374035" y="88189"/>
        <a:ext cx="3587370" cy="4420929"/>
      </dsp:txXfrm>
    </dsp:sp>
    <dsp:sp modelId="{145405E3-6AA1-4DEB-A7BC-D93069664A91}">
      <dsp:nvSpPr>
        <dsp:cNvPr id="0" name=""/>
        <dsp:cNvSpPr/>
      </dsp:nvSpPr>
      <dsp:spPr>
        <a:xfrm>
          <a:off x="315467" y="2952719"/>
          <a:ext cx="3608091" cy="1003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Молодежный совет «Абилимпикс</a:t>
          </a:r>
          <a:r>
            <a:rPr lang="ru-RU" sz="1800" kern="120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» Новосибирской области</a:t>
          </a:r>
          <a:endParaRPr lang="ru-RU" sz="1800" kern="1200" dirty="0"/>
        </a:p>
      </dsp:txBody>
      <dsp:txXfrm>
        <a:off x="315467" y="2952719"/>
        <a:ext cx="2540909" cy="1003488"/>
      </dsp:txXfrm>
    </dsp:sp>
    <dsp:sp modelId="{EEDDFBAB-6732-4445-9E1B-BB1FB7E2AB1D}">
      <dsp:nvSpPr>
        <dsp:cNvPr id="0" name=""/>
        <dsp:cNvSpPr/>
      </dsp:nvSpPr>
      <dsp:spPr>
        <a:xfrm>
          <a:off x="2680237" y="2952717"/>
          <a:ext cx="1377219" cy="139924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42" t="-10725" r="-10335" b="3249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3BAD-2902-402A-95C2-BC29D4DA8E5D}">
      <dsp:nvSpPr>
        <dsp:cNvPr id="0" name=""/>
        <dsp:cNvSpPr/>
      </dsp:nvSpPr>
      <dsp:spPr>
        <a:xfrm>
          <a:off x="4407567" y="375989"/>
          <a:ext cx="3126270" cy="23336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Arial" panose="020B0604020202020204" pitchFamily="34" charset="0"/>
              <a:cs typeface="Arial" panose="020B0604020202020204" pitchFamily="34" charset="0"/>
            </a:rPr>
            <a:t>Заслуженный мастер спорта, Паралимпийский чемпион, Серебреный призёр чемпионата мира, Чемпион Европы, Кавалер ордена Дружбы </a:t>
          </a:r>
          <a:r>
            <a:rPr lang="ru-RU" sz="1600" b="1" kern="1200">
              <a:latin typeface="Arial" panose="020B0604020202020204" pitchFamily="34" charset="0"/>
              <a:cs typeface="Arial" panose="020B0604020202020204" pitchFamily="34" charset="0"/>
            </a:rPr>
            <a:t>Антон Кулятин</a:t>
          </a:r>
          <a:endParaRPr lang="ru-RU" sz="1600" kern="1200" dirty="0"/>
        </a:p>
      </dsp:txBody>
      <dsp:txXfrm>
        <a:off x="4462248" y="430670"/>
        <a:ext cx="3016908" cy="2279013"/>
      </dsp:txXfrm>
    </dsp:sp>
    <dsp:sp modelId="{F67D4326-FE21-4719-A7BA-0FB9E74AED62}">
      <dsp:nvSpPr>
        <dsp:cNvPr id="0" name=""/>
        <dsp:cNvSpPr/>
      </dsp:nvSpPr>
      <dsp:spPr>
        <a:xfrm>
          <a:off x="4407567" y="2712956"/>
          <a:ext cx="3126270" cy="1003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Arial" panose="020B0604020202020204" pitchFamily="34" charset="0"/>
              <a:cs typeface="Arial" panose="020B0604020202020204" pitchFamily="34" charset="0"/>
            </a:rPr>
            <a:t>Посол движения «Абилимпикс»</a:t>
          </a:r>
          <a:endParaRPr lang="ru-RU" sz="1800" kern="1200" dirty="0"/>
        </a:p>
      </dsp:txBody>
      <dsp:txXfrm>
        <a:off x="4407567" y="2712956"/>
        <a:ext cx="2201599" cy="1003488"/>
      </dsp:txXfrm>
    </dsp:sp>
    <dsp:sp modelId="{33935207-4D72-4FCF-9000-6EA295808DF3}">
      <dsp:nvSpPr>
        <dsp:cNvPr id="0" name=""/>
        <dsp:cNvSpPr/>
      </dsp:nvSpPr>
      <dsp:spPr>
        <a:xfrm>
          <a:off x="6416989" y="2903221"/>
          <a:ext cx="1274780" cy="1197442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71" t="-3408" r="-124675" b="-115917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EFC43-2B47-44A2-8276-80E5EBF061C6}">
      <dsp:nvSpPr>
        <dsp:cNvPr id="0" name=""/>
        <dsp:cNvSpPr/>
      </dsp:nvSpPr>
      <dsp:spPr>
        <a:xfrm>
          <a:off x="7937989" y="620417"/>
          <a:ext cx="3126270" cy="23336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Arial" panose="020B0604020202020204" pitchFamily="34" charset="0"/>
              <a:cs typeface="Arial" panose="020B0604020202020204" pitchFamily="34" charset="0"/>
            </a:rPr>
            <a:t>Руководитель театральной студии «Особенный ТИП» </a:t>
          </a:r>
          <a:r>
            <a:rPr lang="ru-RU" sz="1600" b="1" kern="1200">
              <a:latin typeface="Arial" panose="020B0604020202020204" pitchFamily="34" charset="0"/>
              <a:cs typeface="Arial" panose="020B0604020202020204" pitchFamily="34" charset="0"/>
            </a:rPr>
            <a:t>Ольга Стволова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2670" y="675098"/>
        <a:ext cx="3016908" cy="2279013"/>
      </dsp:txXfrm>
    </dsp:sp>
    <dsp:sp modelId="{CAFA55B0-E4E8-4B4A-945F-3AC61A1744F3}">
      <dsp:nvSpPr>
        <dsp:cNvPr id="0" name=""/>
        <dsp:cNvSpPr/>
      </dsp:nvSpPr>
      <dsp:spPr>
        <a:xfrm>
          <a:off x="7968220" y="2982654"/>
          <a:ext cx="3126270" cy="1003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Arial" panose="020B0604020202020204" pitchFamily="34" charset="0"/>
              <a:cs typeface="Arial" panose="020B0604020202020204" pitchFamily="34" charset="0"/>
            </a:rPr>
            <a:t>Посол движения «Абилимпикс»</a:t>
          </a:r>
          <a:endParaRPr lang="ru-RU" sz="1800" kern="1200" dirty="0"/>
        </a:p>
      </dsp:txBody>
      <dsp:txXfrm>
        <a:off x="7968220" y="2982654"/>
        <a:ext cx="2201599" cy="1003488"/>
      </dsp:txXfrm>
    </dsp:sp>
    <dsp:sp modelId="{09624534-8D6C-47D9-B48E-EAF9AF459D75}">
      <dsp:nvSpPr>
        <dsp:cNvPr id="0" name=""/>
        <dsp:cNvSpPr/>
      </dsp:nvSpPr>
      <dsp:spPr>
        <a:xfrm>
          <a:off x="9997369" y="3216040"/>
          <a:ext cx="1282286" cy="126615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23.emf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25.emf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24.emf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«Абилимпикс»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«Абилимпикс»,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«Абилимпикс»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«Абилимпикс», организация повышения квалификации экспертов, организаторов, педагогов и волонтёров для проведения конкурсов профессионального мастерства «Абилимпикс»,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63" y="1310635"/>
            <a:ext cx="10111067" cy="775597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ГАУ ДПО НСО «Новосибирский центр развития профессионального образования»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163" y="2399662"/>
            <a:ext cx="10229600" cy="809205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 проведения региональных чемпионатов «Абилимпикс»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территории Новосибирской области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163" y="3519940"/>
            <a:ext cx="3625600" cy="80920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Исполнители: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Осокина О.М., директор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Монастырёва Л.С., методист</a:t>
            </a: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77" y="277165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Молодежное сообщество чемпионатного движения «Абилимпикс» на территории Новосибирской области</a:t>
            </a:r>
            <a:b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6DF4B8A-1287-4CC8-89D2-95BCC5C15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041524"/>
              </p:ext>
            </p:extLst>
          </p:nvPr>
        </p:nvGraphicFramePr>
        <p:xfrm>
          <a:off x="397377" y="1640263"/>
          <a:ext cx="11357848" cy="536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34" y="212340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практической апробации региональной практики</a:t>
            </a:r>
            <a:b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70DC116-BD3E-48A6-AC67-32CF5DEFE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31081"/>
              </p:ext>
            </p:extLst>
          </p:nvPr>
        </p:nvGraphicFramePr>
        <p:xfrm>
          <a:off x="682918" y="1588547"/>
          <a:ext cx="11099330" cy="2137085"/>
        </p:xfrm>
        <a:graphic>
          <a:graphicData uri="http://schemas.openxmlformats.org/drawingml/2006/table">
            <a:tbl>
              <a:tblPr/>
              <a:tblGrid>
                <a:gridCol w="162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8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2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81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52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32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81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34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26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607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031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031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7953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91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4607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801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1262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4607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110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492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3456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4212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КОЛ-ВО 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КОМПЕТЕНЦИЙ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УЧАСТНИКОВ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ЭКСПЕРТОВ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ВОЛОНТЕРОВ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Региональный чемпионат «</a:t>
                      </a:r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Абилимпикс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» Новосибирской области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6F4377-5BDF-480C-A511-A58CC7C9AEE9}"/>
              </a:ext>
            </a:extLst>
          </p:cNvPr>
          <p:cNvSpPr/>
          <p:nvPr/>
        </p:nvSpPr>
        <p:spPr>
          <a:xfrm>
            <a:off x="7676871" y="3878887"/>
            <a:ext cx="2752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 - 2023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262B67-40AD-488B-910B-76298EAA082B}"/>
              </a:ext>
            </a:extLst>
          </p:cNvPr>
          <p:cNvSpPr/>
          <p:nvPr/>
        </p:nvSpPr>
        <p:spPr>
          <a:xfrm>
            <a:off x="6342489" y="4256712"/>
            <a:ext cx="127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461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участник</a:t>
            </a:r>
            <a:endParaRPr lang="ru-RU" dirty="0">
              <a:ln w="1905"/>
              <a:solidFill>
                <a:prstClr val="white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85CD78-C19C-40E0-BF76-73F8E8E4DED5}"/>
              </a:ext>
            </a:extLst>
          </p:cNvPr>
          <p:cNvSpPr/>
          <p:nvPr/>
        </p:nvSpPr>
        <p:spPr>
          <a:xfrm>
            <a:off x="7512277" y="4256712"/>
            <a:ext cx="1540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chemeClr val="accent4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175</a:t>
            </a:r>
            <a:endParaRPr lang="en-US" b="1" dirty="0">
              <a:ln w="1905"/>
              <a:solidFill>
                <a:schemeClr val="accent4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школьников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D7A571-52BC-4130-9C64-1073EB9E4CCF}"/>
              </a:ext>
            </a:extLst>
          </p:cNvPr>
          <p:cNvSpPr/>
          <p:nvPr/>
        </p:nvSpPr>
        <p:spPr>
          <a:xfrm>
            <a:off x="8926536" y="4247155"/>
            <a:ext cx="127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chemeClr val="accent3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232</a:t>
            </a:r>
            <a:endParaRPr lang="en-US" b="1" dirty="0">
              <a:ln w="1905"/>
              <a:solidFill>
                <a:schemeClr val="accent3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студента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A3F21E-2D9E-4F30-82B3-023B7A33724F}"/>
              </a:ext>
            </a:extLst>
          </p:cNvPr>
          <p:cNvSpPr/>
          <p:nvPr/>
        </p:nvSpPr>
        <p:spPr>
          <a:xfrm>
            <a:off x="10062712" y="4250197"/>
            <a:ext cx="1585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 w="1905"/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54</a:t>
            </a:r>
            <a:endParaRPr kumimoji="0" lang="en-US" b="1" i="0" u="none" strike="noStrike" kern="0" cap="none" spc="0" normalizeH="0" baseline="0" noProof="0" dirty="0">
              <a:ln w="1905"/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 w="1905"/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специалиста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86508A-F971-45F2-B447-1E5CFE91F558}"/>
              </a:ext>
            </a:extLst>
          </p:cNvPr>
          <p:cNvSpPr/>
          <p:nvPr/>
        </p:nvSpPr>
        <p:spPr>
          <a:xfrm>
            <a:off x="4564489" y="50497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47</a:t>
            </a:r>
            <a:endParaRPr lang="en-US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35CED3D-EBFB-4D25-948A-E0D5D87A9978}"/>
              </a:ext>
            </a:extLst>
          </p:cNvPr>
          <p:cNvSpPr/>
          <p:nvPr/>
        </p:nvSpPr>
        <p:spPr>
          <a:xfrm>
            <a:off x="8322146" y="5060401"/>
            <a:ext cx="127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227</a:t>
            </a:r>
            <a:endParaRPr lang="en-US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экспертов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B6DDCE1-064A-4F67-AF40-99C415857269}"/>
              </a:ext>
            </a:extLst>
          </p:cNvPr>
          <p:cNvSpPr/>
          <p:nvPr/>
        </p:nvSpPr>
        <p:spPr>
          <a:xfrm>
            <a:off x="9404304" y="5049783"/>
            <a:ext cx="1693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350</a:t>
            </a:r>
            <a:endParaRPr lang="en-US" b="1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волонтеров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C6A747-CC05-418D-BD5B-EF336BCE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88" y="4019425"/>
            <a:ext cx="3887038" cy="27070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04FAFC-35C3-D9A9-3B9D-39B34B18B15C}"/>
              </a:ext>
            </a:extLst>
          </p:cNvPr>
          <p:cNvSpPr txBox="1"/>
          <p:nvPr/>
        </p:nvSpPr>
        <p:spPr>
          <a:xfrm>
            <a:off x="452321" y="1231562"/>
            <a:ext cx="11329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Новосибирская область вошла в Движение «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в 2016 году. </a:t>
            </a:r>
          </a:p>
          <a:p>
            <a:pPr indent="450215" algn="ctr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период за 2016-2023 год проведено 8 региональных чемпионатов «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практической апробации региональной практики 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FB870-894E-4DAB-BB87-951AE0F55396}"/>
              </a:ext>
            </a:extLst>
          </p:cNvPr>
          <p:cNvSpPr txBox="1"/>
          <p:nvPr/>
        </p:nvSpPr>
        <p:spPr>
          <a:xfrm>
            <a:off x="592370" y="1651709"/>
            <a:ext cx="422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836 уникальных участников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(2017-2023 годы)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BEE9AA-9B93-4650-B9AB-E958FBCE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2" y="2676467"/>
            <a:ext cx="268247" cy="353599"/>
          </a:xfrm>
          <a:prstGeom prst="rect">
            <a:avLst/>
          </a:prstGeom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2F569572-59DB-4F4A-9F10-D364E38016A4}"/>
              </a:ext>
            </a:extLst>
          </p:cNvPr>
          <p:cNvSpPr/>
          <p:nvPr/>
        </p:nvSpPr>
        <p:spPr>
          <a:xfrm rot="5400000">
            <a:off x="570255" y="3348814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FB09B-3194-4D52-B67A-0BE812446DB8}"/>
              </a:ext>
            </a:extLst>
          </p:cNvPr>
          <p:cNvSpPr txBox="1"/>
          <p:nvPr/>
        </p:nvSpPr>
        <p:spPr>
          <a:xfrm>
            <a:off x="884249" y="2624145"/>
            <a:ext cx="364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290 человек трудоустроено (34,7%)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67507-F480-4CCC-80D6-D3A0C4B4C24D}"/>
              </a:ext>
            </a:extLst>
          </p:cNvPr>
          <p:cNvSpPr txBox="1"/>
          <p:nvPr/>
        </p:nvSpPr>
        <p:spPr>
          <a:xfrm>
            <a:off x="884249" y="3273112"/>
            <a:ext cx="363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492 продолжают обучение (58,8 %)</a:t>
            </a: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B01668D3-53E9-4DE2-B97F-149560EC51BB}"/>
              </a:ext>
            </a:extLst>
          </p:cNvPr>
          <p:cNvSpPr/>
          <p:nvPr/>
        </p:nvSpPr>
        <p:spPr>
          <a:xfrm rot="5400000">
            <a:off x="570255" y="3981556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30D67-C314-4544-9448-02D56EAF777B}"/>
              </a:ext>
            </a:extLst>
          </p:cNvPr>
          <p:cNvSpPr txBox="1"/>
          <p:nvPr/>
        </p:nvSpPr>
        <p:spPr>
          <a:xfrm>
            <a:off x="884249" y="3959316"/>
            <a:ext cx="291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54 не трудоустроено (6,5 %)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4D3D5A3-C30D-41B1-9B4A-E6AB86231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81672"/>
              </p:ext>
            </p:extLst>
          </p:nvPr>
        </p:nvGraphicFramePr>
        <p:xfrm>
          <a:off x="6096000" y="1182757"/>
          <a:ext cx="5681870" cy="405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64F722E-B5D0-4DE2-8937-C239D0508D68}"/>
              </a:ext>
            </a:extLst>
          </p:cNvPr>
          <p:cNvSpPr txBox="1"/>
          <p:nvPr/>
        </p:nvSpPr>
        <p:spPr>
          <a:xfrm>
            <a:off x="1103193" y="6103108"/>
            <a:ext cx="346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Уровень трудоустройства участников «Абилимпикс»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E96194B3-FA85-4934-86FB-595EBE048F2F}"/>
              </a:ext>
            </a:extLst>
          </p:cNvPr>
          <p:cNvGraphicFramePr/>
          <p:nvPr/>
        </p:nvGraphicFramePr>
        <p:xfrm>
          <a:off x="747723" y="4398605"/>
          <a:ext cx="4025681" cy="175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256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реализации региональной практики и методы их контроля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1FF8B805-2D95-4012-95A3-91B072B7E5E5}"/>
              </a:ext>
            </a:extLst>
          </p:cNvPr>
          <p:cNvSpPr/>
          <p:nvPr/>
        </p:nvSpPr>
        <p:spPr>
          <a:xfrm rot="5400000">
            <a:off x="529152" y="1411757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4ACC0FF3-A2C6-4416-8D93-084E63E421C8}"/>
              </a:ext>
            </a:extLst>
          </p:cNvPr>
          <p:cNvSpPr/>
          <p:nvPr/>
        </p:nvSpPr>
        <p:spPr>
          <a:xfrm rot="5400000">
            <a:off x="516519" y="2121514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3CE910B8-76A6-4C07-8D3D-0E6D33FB992A}"/>
              </a:ext>
            </a:extLst>
          </p:cNvPr>
          <p:cNvSpPr/>
          <p:nvPr/>
        </p:nvSpPr>
        <p:spPr>
          <a:xfrm rot="5400000">
            <a:off x="529151" y="2843832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92CD3519-47F8-4591-87DC-3F69CAD863DD}"/>
              </a:ext>
            </a:extLst>
          </p:cNvPr>
          <p:cNvSpPr/>
          <p:nvPr/>
        </p:nvSpPr>
        <p:spPr>
          <a:xfrm rot="5400000">
            <a:off x="542968" y="3566150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164E4-7B97-E8A8-4271-2A56B42E1EC4}"/>
              </a:ext>
            </a:extLst>
          </p:cNvPr>
          <p:cNvSpPr txBox="1"/>
          <p:nvPr/>
        </p:nvSpPr>
        <p:spPr>
          <a:xfrm>
            <a:off x="817881" y="1352605"/>
            <a:ext cx="10705253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 уровень мотивации людей с инвалидностью и ОВЗ к получению профессионального образования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Сформировано экспертного сообщества в сфере инклюзивного образования, в том числе с привлечение работодателей 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 уровень профессионального мастерства людей с инвалидностью и ОВЗ, создание возможностей для развития профессиональных навыков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Обеспечена доступность профессионального образования и расширение возможностей людей с инвалидностью 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Увеличено количества партнеров, вовлеченных в движение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Обеспечены и созданы условия на территории региона для  людей с инвалидностью и ОВЗ для реализации права на профессиональную самореализацию, трудоустройство и занятость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Увеличена доля занятых участников чемпионатов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(продолжающих обучение или трудоустроенных, самозанятых)</a:t>
            </a:r>
          </a:p>
          <a:p>
            <a:pPr>
              <a:spcBef>
                <a:spcPts val="1200"/>
              </a:spcBef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96743206-C484-25D6-6E96-528F27971CFC}"/>
              </a:ext>
            </a:extLst>
          </p:cNvPr>
          <p:cNvSpPr/>
          <p:nvPr/>
        </p:nvSpPr>
        <p:spPr>
          <a:xfrm rot="5400000">
            <a:off x="555813" y="4243460"/>
            <a:ext cx="354937" cy="23456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E34ECA54-BA42-9A48-667B-A35FDA4075BE}"/>
              </a:ext>
            </a:extLst>
          </p:cNvPr>
          <p:cNvSpPr/>
          <p:nvPr/>
        </p:nvSpPr>
        <p:spPr>
          <a:xfrm rot="5400000">
            <a:off x="555813" y="4724056"/>
            <a:ext cx="354937" cy="23456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1753185-1C97-C440-F37A-3015AA935C6B}"/>
              </a:ext>
            </a:extLst>
          </p:cNvPr>
          <p:cNvSpPr/>
          <p:nvPr/>
        </p:nvSpPr>
        <p:spPr>
          <a:xfrm rot="5400000">
            <a:off x="555813" y="5384851"/>
            <a:ext cx="354937" cy="23456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616002" y="886727"/>
            <a:ext cx="11347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Результатом эффективной реализации практики в регионе является постоянное увеличение количества компетенций регионального чемпионата, рост числа вовлеченных инвалидов и людей с ограниченными возможностями здоровья в чемпионатное Движении «</a:t>
            </a:r>
            <a:r>
              <a:rPr lang="ru-RU" sz="2400" dirty="0" err="1"/>
              <a:t>Абилимпикс</a:t>
            </a:r>
            <a:r>
              <a:rPr lang="ru-RU" sz="2400" dirty="0"/>
              <a:t>», демонстрация высоких результатов на национальных чемпионатах, высокий уровень трудоустройства участников чемпионатного Движения «</a:t>
            </a:r>
            <a:r>
              <a:rPr lang="ru-RU" sz="2400" dirty="0" err="1"/>
              <a:t>Абилимпикс</a:t>
            </a:r>
            <a:r>
              <a:rPr lang="ru-RU" sz="2400" dirty="0"/>
              <a:t>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52825C-5F1C-C724-ABC2-FD3AA6714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19" t="61825" r="30026" b="8629"/>
          <a:stretch/>
        </p:blipFill>
        <p:spPr>
          <a:xfrm>
            <a:off x="1997573" y="3429000"/>
            <a:ext cx="8143989" cy="30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8" y="5393393"/>
            <a:ext cx="324836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(383) 315-37-05</a:t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abilympics54@yandex.ru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FE39C-A2B0-6127-965B-11CF93E702F7}"/>
              </a:ext>
            </a:extLst>
          </p:cNvPr>
          <p:cNvSpPr txBox="1"/>
          <p:nvPr/>
        </p:nvSpPr>
        <p:spPr>
          <a:xfrm>
            <a:off x="7982393" y="425415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Осокина О.М., директор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Монастырёва Л.С., методист</a:t>
            </a: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74" y="127223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26122" y="858158"/>
            <a:ext cx="1104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реализации региональной практики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101761" y="1448076"/>
            <a:ext cx="107052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профессиональная ориентация и мотивация людей с инвалидностью и ОВЗ к получению профессионального образования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 обществе ценностей, таких как внимание к людям, имеющим особые потребности, связанные с особенностями состояния здоровья, забота и поддержка для людей с инвалидностью и ОВЗ, уважение и признание равенства 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профессионального мастерства людей с инвалидностью и ОВЗ, создание возможностей для развития профессиональных навыков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экспертного сообщества и специалистов в сфере инклюзивного образования, в том числе с привлечение работодателей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профессионального образования и расширение возможностей людей с инвалидностью 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 создание условий на территории региона для  людей с инвалидностью и ОВЗ для реализации права на профессиональную самореализацию, трудоустройство и занятость</a:t>
            </a:r>
          </a:p>
          <a:p>
            <a:pPr>
              <a:spcBef>
                <a:spcPts val="1200"/>
              </a:spcBef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585889" y="1610315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585888" y="245014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FBA44972-4211-4E7B-97CC-E687714BC631}"/>
              </a:ext>
            </a:extLst>
          </p:cNvPr>
          <p:cNvSpPr/>
          <p:nvPr/>
        </p:nvSpPr>
        <p:spPr>
          <a:xfrm rot="5400000">
            <a:off x="585888" y="3266498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AC9384BE-49F5-4CFA-B450-5629CB307558}"/>
              </a:ext>
            </a:extLst>
          </p:cNvPr>
          <p:cNvSpPr/>
          <p:nvPr/>
        </p:nvSpPr>
        <p:spPr>
          <a:xfrm rot="5400000">
            <a:off x="571707" y="410480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16C5A961-AFB6-7264-2B39-E30A18061E7D}"/>
              </a:ext>
            </a:extLst>
          </p:cNvPr>
          <p:cNvSpPr/>
          <p:nvPr/>
        </p:nvSpPr>
        <p:spPr>
          <a:xfrm rot="5400000">
            <a:off x="571707" y="4765639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DA4C5D55-ACFF-E76D-8A12-39B6372E3D34}"/>
              </a:ext>
            </a:extLst>
          </p:cNvPr>
          <p:cNvSpPr/>
          <p:nvPr/>
        </p:nvSpPr>
        <p:spPr>
          <a:xfrm rot="5400000">
            <a:off x="590345" y="5461551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74" y="127223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545307" y="773820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аудитория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668274" y="1372904"/>
            <a:ext cx="1097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Граждане РФ с инвалидностью и/или ОВЗ в возрасте от 14 лет, а также инвалиды и дети-инвалиды, проживающие в государственных учреждениях или получившие инвалидность во взрослом возрасте в силу различных чрезвычайных кризисных ситуаций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7E80E8F-AD45-EFAD-677B-0A4DAED9D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377963"/>
              </p:ext>
            </p:extLst>
          </p:nvPr>
        </p:nvGraphicFramePr>
        <p:xfrm>
          <a:off x="729980" y="2709394"/>
          <a:ext cx="5993353" cy="375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B09DC1-F63C-FC17-CBF6-CB233724D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300" y="2992844"/>
            <a:ext cx="1672911" cy="27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34" y="355600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Укрупненный график региональных чемпионатов «Абилимпикс» на территории Новосибирской области </a:t>
            </a:r>
            <a:b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AF36D06-D00F-0DD1-1A81-F7E2ED35F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730946"/>
              </p:ext>
            </p:extLst>
          </p:nvPr>
        </p:nvGraphicFramePr>
        <p:xfrm>
          <a:off x="948332" y="3214168"/>
          <a:ext cx="5147668" cy="344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A7DB631-B254-0174-88BD-4D02DB505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173423"/>
              </p:ext>
            </p:extLst>
          </p:nvPr>
        </p:nvGraphicFramePr>
        <p:xfrm>
          <a:off x="6881526" y="2089235"/>
          <a:ext cx="4628561" cy="494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FACF0844-44C6-7084-1CFC-C56DC367D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556093"/>
              </p:ext>
            </p:extLst>
          </p:nvPr>
        </p:nvGraphicFramePr>
        <p:xfrm>
          <a:off x="948332" y="1786270"/>
          <a:ext cx="10471036" cy="112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88" y="226365"/>
            <a:ext cx="11897731" cy="51870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реализации практики </a:t>
            </a: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региональных чемпионатов «Абилимпикс» </a:t>
            </a:r>
            <a:br>
              <a:rPr 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Новосибирской области 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81AA16D-F9EF-4172-B541-3A59108DC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689748"/>
              </p:ext>
            </p:extLst>
          </p:nvPr>
        </p:nvGraphicFramePr>
        <p:xfrm>
          <a:off x="-242608" y="1715678"/>
          <a:ext cx="11394518" cy="478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88" y="226365"/>
            <a:ext cx="11897731" cy="51870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программных направлений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C0A0E-3EFB-988F-7D47-E6FE26990342}"/>
              </a:ext>
            </a:extLst>
          </p:cNvPr>
          <p:cNvSpPr txBox="1"/>
          <p:nvPr/>
        </p:nvSpPr>
        <p:spPr>
          <a:xfrm>
            <a:off x="113506" y="793822"/>
            <a:ext cx="117632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В региональную систему инклюзивного профессионального образования Новосибирской области включены 74 образовательные организации, осуществляющие подготовку по программам среднего профессионального образования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600E3-0044-7011-DA23-3B3EA48DF062}"/>
              </a:ext>
            </a:extLst>
          </p:cNvPr>
          <p:cNvSpPr txBox="1"/>
          <p:nvPr/>
        </p:nvSpPr>
        <p:spPr>
          <a:xfrm>
            <a:off x="540143" y="1950573"/>
            <a:ext cx="111117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В системе СПО Новосибирской области инклюзивно обучается более 700 человек с инвалидностью и ОВЗ, имеющих разные виды нозологий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DC4AC81-2CBD-3DD4-2258-7EFD73727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941714"/>
              </p:ext>
            </p:extLst>
          </p:nvPr>
        </p:nvGraphicFramePr>
        <p:xfrm>
          <a:off x="-1489707" y="2254042"/>
          <a:ext cx="9654362" cy="462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DC77B61-24C7-0D79-043B-162908AE33F0}"/>
              </a:ext>
            </a:extLst>
          </p:cNvPr>
          <p:cNvSpPr txBox="1"/>
          <p:nvPr/>
        </p:nvSpPr>
        <p:spPr>
          <a:xfrm>
            <a:off x="6337853" y="2987161"/>
            <a:ext cx="54288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В соответствии с Регламентом межведомственного взаимодействия министерства образования Новосибирской области для эффективного развития региональной системы инклюзивного профессионального образования была разработана и внедрена модель межведомственного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40506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2A12200-A772-D42A-1172-35D6C8B3DB88}"/>
              </a:ext>
            </a:extLst>
          </p:cNvPr>
          <p:cNvSpPr/>
          <p:nvPr/>
        </p:nvSpPr>
        <p:spPr>
          <a:xfrm>
            <a:off x="872660" y="4741428"/>
            <a:ext cx="11067068" cy="1150325"/>
          </a:xfrm>
          <a:prstGeom prst="rect">
            <a:avLst/>
          </a:prstGeom>
          <a:solidFill>
            <a:srgbClr val="C9D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437C84-D6C4-2CCA-6D91-6E131D94F886}"/>
              </a:ext>
            </a:extLst>
          </p:cNvPr>
          <p:cNvSpPr/>
          <p:nvPr/>
        </p:nvSpPr>
        <p:spPr>
          <a:xfrm>
            <a:off x="872660" y="3065486"/>
            <a:ext cx="11067068" cy="1563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A88866-DFC3-AD4B-C0D3-CE043F8994E2}"/>
              </a:ext>
            </a:extLst>
          </p:cNvPr>
          <p:cNvSpPr/>
          <p:nvPr/>
        </p:nvSpPr>
        <p:spPr>
          <a:xfrm>
            <a:off x="896911" y="844761"/>
            <a:ext cx="11067068" cy="2108231"/>
          </a:xfrm>
          <a:prstGeom prst="rect">
            <a:avLst/>
          </a:prstGeom>
          <a:solidFill>
            <a:srgbClr val="C9D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88" y="226365"/>
            <a:ext cx="11897731" cy="51870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программных направлений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4B822873-4FB3-887D-1BB4-0291A6201BD7}"/>
              </a:ext>
            </a:extLst>
          </p:cNvPr>
          <p:cNvSpPr/>
          <p:nvPr/>
        </p:nvSpPr>
        <p:spPr>
          <a:xfrm rot="5400000">
            <a:off x="454952" y="986998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96488D3-133C-CE05-58C1-D45012A13D6E}"/>
              </a:ext>
            </a:extLst>
          </p:cNvPr>
          <p:cNvSpPr/>
          <p:nvPr/>
        </p:nvSpPr>
        <p:spPr>
          <a:xfrm rot="5400000">
            <a:off x="454951" y="3285368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1C972675-AECC-CAC2-8FA1-C9C018EB3166}"/>
              </a:ext>
            </a:extLst>
          </p:cNvPr>
          <p:cNvSpPr/>
          <p:nvPr/>
        </p:nvSpPr>
        <p:spPr>
          <a:xfrm rot="5400000">
            <a:off x="488158" y="5107052"/>
            <a:ext cx="354937" cy="20663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9BE7F-3A24-EEE2-D94A-80F5A81E9D1F}"/>
              </a:ext>
            </a:extLst>
          </p:cNvPr>
          <p:cNvSpPr txBox="1"/>
          <p:nvPr/>
        </p:nvSpPr>
        <p:spPr>
          <a:xfrm>
            <a:off x="896910" y="857561"/>
            <a:ext cx="1093372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На базе БПОО (ГБПОУ НСО «Новосибирский профессионально-педагогический колледж») функционирует Волонтерский центр «</a:t>
            </a:r>
            <a:r>
              <a:rPr lang="ru-RU" sz="2200" dirty="0" err="1"/>
              <a:t>Абилимпикс</a:t>
            </a:r>
            <a:r>
              <a:rPr lang="ru-RU" sz="2200" dirty="0"/>
              <a:t>» и ежегодно ведет подготовку и организацию участия волонтеров в региональных чемпионатах «</a:t>
            </a:r>
            <a:r>
              <a:rPr lang="ru-RU" sz="2200" dirty="0" err="1"/>
              <a:t>Абилимпикс</a:t>
            </a:r>
            <a:r>
              <a:rPr lang="ru-RU" sz="2200" dirty="0"/>
              <a:t>», что является не только механизмом развития регионального чемпионатного движения, но и составляющим элементом профориентационной работы в системе инклюзивного профессионального образования региона. </a:t>
            </a:r>
          </a:p>
          <a:p>
            <a:endParaRPr lang="ru-RU" sz="2200" dirty="0"/>
          </a:p>
          <a:p>
            <a:r>
              <a:rPr lang="ru-RU" sz="2200" dirty="0"/>
              <a:t>На базе Центра развития движения «</a:t>
            </a:r>
            <a:r>
              <a:rPr lang="ru-RU" sz="2200" dirty="0" err="1"/>
              <a:t>Абилимпикс</a:t>
            </a:r>
            <a:r>
              <a:rPr lang="ru-RU" sz="2200" dirty="0"/>
              <a:t>» Новосибирской области (ГАУ ДПО НСО «Новосибирский центр развития профессионального образования») ежегодно проводится обучение экспертов по программе повышения квалификации «Обучение региональных экспертов конкурсов профессионального мастерства «</a:t>
            </a:r>
            <a:r>
              <a:rPr lang="ru-RU" sz="2200" dirty="0" err="1"/>
              <a:t>Абилимпикс</a:t>
            </a:r>
            <a:r>
              <a:rPr lang="ru-RU" sz="2200" dirty="0"/>
              <a:t>»</a:t>
            </a:r>
          </a:p>
          <a:p>
            <a:endParaRPr lang="ru-RU" sz="2200" dirty="0"/>
          </a:p>
          <a:p>
            <a:r>
              <a:rPr lang="ru-RU" sz="2200" dirty="0"/>
              <a:t>В 2022 году создан молодежный совет «</a:t>
            </a:r>
            <a:r>
              <a:rPr lang="ru-RU" sz="2200" dirty="0" err="1"/>
              <a:t>Абилимпикс</a:t>
            </a:r>
            <a:r>
              <a:rPr lang="ru-RU" sz="2200" dirty="0"/>
              <a:t>», деятельность которого направлена на развитие и популяризацию Движения в регионе, привлечение новых участников чемпионатов. А также выбраны послы движения «</a:t>
            </a:r>
            <a:r>
              <a:rPr lang="ru-RU" sz="2200" dirty="0" err="1"/>
              <a:t>Абилимпикс</a:t>
            </a:r>
            <a:r>
              <a:rPr lang="ru-RU" sz="2200" dirty="0"/>
              <a:t>».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7221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0EF952-EB34-84A8-021F-B2B39191B940}"/>
              </a:ext>
            </a:extLst>
          </p:cNvPr>
          <p:cNvSpPr/>
          <p:nvPr/>
        </p:nvSpPr>
        <p:spPr>
          <a:xfrm>
            <a:off x="798286" y="4144772"/>
            <a:ext cx="11067068" cy="1770941"/>
          </a:xfrm>
          <a:prstGeom prst="rect">
            <a:avLst/>
          </a:prstGeom>
          <a:solidFill>
            <a:srgbClr val="C9D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61E15D-8214-52B8-CDB6-1CC40E7372DD}"/>
              </a:ext>
            </a:extLst>
          </p:cNvPr>
          <p:cNvSpPr/>
          <p:nvPr/>
        </p:nvSpPr>
        <p:spPr>
          <a:xfrm>
            <a:off x="778150" y="2402777"/>
            <a:ext cx="11067068" cy="1563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9F5FC2-8964-939C-B7A1-AFDC863B4F33}"/>
              </a:ext>
            </a:extLst>
          </p:cNvPr>
          <p:cNvSpPr/>
          <p:nvPr/>
        </p:nvSpPr>
        <p:spPr>
          <a:xfrm>
            <a:off x="798286" y="745067"/>
            <a:ext cx="11067068" cy="1413671"/>
          </a:xfrm>
          <a:prstGeom prst="rect">
            <a:avLst/>
          </a:prstGeom>
          <a:solidFill>
            <a:srgbClr val="C9D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88" y="226365"/>
            <a:ext cx="11897731" cy="51870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программных направлений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4B822873-4FB3-887D-1BB4-0291A6201BD7}"/>
              </a:ext>
            </a:extLst>
          </p:cNvPr>
          <p:cNvSpPr/>
          <p:nvPr/>
        </p:nvSpPr>
        <p:spPr>
          <a:xfrm rot="5400000">
            <a:off x="420941" y="911584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96488D3-133C-CE05-58C1-D45012A13D6E}"/>
              </a:ext>
            </a:extLst>
          </p:cNvPr>
          <p:cNvSpPr/>
          <p:nvPr/>
        </p:nvSpPr>
        <p:spPr>
          <a:xfrm rot="5400000">
            <a:off x="420940" y="2653506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9BE7F-3A24-EEE2-D94A-80F5A81E9D1F}"/>
              </a:ext>
            </a:extLst>
          </p:cNvPr>
          <p:cNvSpPr txBox="1"/>
          <p:nvPr/>
        </p:nvSpPr>
        <p:spPr>
          <a:xfrm>
            <a:off x="839662" y="745067"/>
            <a:ext cx="1116753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Большое внимание уделяется профориентационной работе. На протяжении 2 последних лет проводится Областной конкурс по ранней профориентации среди детей дошкольного и младшего школьного возраста с ОВЗ и инвалидностью «Бэби </a:t>
            </a:r>
            <a:r>
              <a:rPr lang="ru-RU" sz="2200" dirty="0" err="1"/>
              <a:t>Абилимпикс</a:t>
            </a:r>
            <a:r>
              <a:rPr lang="ru-RU" sz="2200" dirty="0"/>
              <a:t>» с охватом более 400 участников.</a:t>
            </a:r>
          </a:p>
          <a:p>
            <a:endParaRPr lang="ru-RU" sz="2200" dirty="0"/>
          </a:p>
          <a:p>
            <a:r>
              <a:rPr lang="ru-RU" sz="2200" dirty="0"/>
              <a:t>Для содействия трудоустройству выпускников СПО — участников региональных чемпионатов «</a:t>
            </a:r>
            <a:r>
              <a:rPr lang="ru-RU" sz="2200" dirty="0" err="1"/>
              <a:t>Абилимпикс</a:t>
            </a:r>
            <a:r>
              <a:rPr lang="ru-RU" sz="2200" dirty="0"/>
              <a:t>» в Новосибирской области действует Координационный совет работодателей, в состав которого входят социальные партнеры, работодатели и представители общественных организаций инвалидов.</a:t>
            </a:r>
          </a:p>
          <a:p>
            <a:endParaRPr lang="ru-RU" sz="2200" dirty="0"/>
          </a:p>
          <a:p>
            <a:r>
              <a:rPr lang="ru-RU" sz="2200" dirty="0"/>
              <a:t>В целях содействия трудоустройству выпускников из числа инвалидов и лиц с ОВЗ в регионе обеспечивается взаимодействие между службами содействия трудоустройству выпускников образовательных организаций, центрами занятости населения, обществен-</a:t>
            </a:r>
            <a:r>
              <a:rPr lang="ru-RU" sz="2200" dirty="0" err="1"/>
              <a:t>ными</a:t>
            </a:r>
            <a:r>
              <a:rPr lang="ru-RU" sz="2200" dirty="0"/>
              <a:t> организациями инвалидов, межрегиональной ассоциацией руководителей </a:t>
            </a:r>
            <a:r>
              <a:rPr lang="ru-RU" sz="2200" dirty="0" err="1"/>
              <a:t>предп-риятий</a:t>
            </a:r>
            <a:r>
              <a:rPr lang="ru-RU" sz="2200" dirty="0"/>
              <a:t> и советом бизнеса по вопросам инвалидности Сибирского федерального округа.</a:t>
            </a: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E1D5684E-0C2B-DDB2-0233-1FE1E47EC310}"/>
              </a:ext>
            </a:extLst>
          </p:cNvPr>
          <p:cNvSpPr/>
          <p:nvPr/>
        </p:nvSpPr>
        <p:spPr>
          <a:xfrm rot="5400000">
            <a:off x="431309" y="4286381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0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2B291162-6609-6E8F-5577-377CC496410B}"/>
              </a:ext>
            </a:extLst>
          </p:cNvPr>
          <p:cNvSpPr/>
          <p:nvPr/>
        </p:nvSpPr>
        <p:spPr>
          <a:xfrm>
            <a:off x="563526" y="1584251"/>
            <a:ext cx="4199860" cy="42530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88" y="226365"/>
            <a:ext cx="11897731" cy="51870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Ресурсы, которые необходимы для эффективной реализации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40AC0-C5DA-C47A-D9B8-18A40BC43560}"/>
              </a:ext>
            </a:extLst>
          </p:cNvPr>
          <p:cNvSpPr txBox="1"/>
          <p:nvPr/>
        </p:nvSpPr>
        <p:spPr>
          <a:xfrm rot="16200000">
            <a:off x="445547" y="2964251"/>
            <a:ext cx="265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РЕСУРСЫ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1B086E-4465-A1B9-971B-37EF5BFD4D32}"/>
              </a:ext>
            </a:extLst>
          </p:cNvPr>
          <p:cNvSpPr/>
          <p:nvPr/>
        </p:nvSpPr>
        <p:spPr>
          <a:xfrm>
            <a:off x="2587246" y="1584250"/>
            <a:ext cx="9225525" cy="4253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Организационный комитет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Координационный совет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Общественный совет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Молодежный совет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Центр развития движения  «</a:t>
            </a:r>
            <a:r>
              <a:rPr lang="ru-RU" sz="2600" dirty="0" err="1">
                <a:solidFill>
                  <a:schemeClr val="tx1"/>
                </a:solidFill>
              </a:rPr>
              <a:t>Абилимпикс</a:t>
            </a:r>
            <a:r>
              <a:rPr lang="ru-RU" sz="2600" dirty="0">
                <a:solidFill>
                  <a:schemeClr val="tx1"/>
                </a:solidFill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Базовая профессиональная образовательная организация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Площадки проведения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Экспертное сообщество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Предприятия партнеры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Финансовые ресурсы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Материально-технические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594530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3716</TotalTime>
  <Words>1104</Words>
  <Application>Microsoft Office PowerPoint</Application>
  <PresentationFormat>Широкоэкранный</PresentationFormat>
  <Paragraphs>196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Tahoma</vt:lpstr>
      <vt:lpstr>Futura PT Light</vt:lpstr>
      <vt:lpstr>Futura PT Medium</vt:lpstr>
      <vt:lpstr>Futura PT Bold</vt:lpstr>
      <vt:lpstr>Calibri Light</vt:lpstr>
      <vt:lpstr>Futura PT Demi</vt:lpstr>
      <vt:lpstr>Futura PT Book</vt:lpstr>
      <vt:lpstr>Arial</vt:lpstr>
      <vt:lpstr>Calibri</vt:lpstr>
      <vt:lpstr>Century Gothic</vt:lpstr>
      <vt:lpstr>Обложка</vt:lpstr>
      <vt:lpstr>Основные блоки</vt:lpstr>
      <vt:lpstr>Закрывающие слайды</vt:lpstr>
      <vt:lpstr>ГАУ ДПО НСО «Новосибирский центр развития профессионального образования»</vt:lpstr>
      <vt:lpstr>Введение </vt:lpstr>
      <vt:lpstr>Введение </vt:lpstr>
      <vt:lpstr>Укрупненный график региональных чемпионатов «Абилимпикс» на территории Новосибирской области   </vt:lpstr>
      <vt:lpstr>Алгоритм реализации практики проведения региональных чемпионатов «Абилимпикс»  на территории Новосибирской области 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Ресурсы, которые необходимы для эффективной реализации практики </vt:lpstr>
      <vt:lpstr>Молодежное сообщество чемпионатного движения «Абилимпикс» на территории Новосибирской области  </vt:lpstr>
      <vt:lpstr>Сведения о практической апробации региональной практики  </vt:lpstr>
      <vt:lpstr>Сведения о практической апробации региональной практики  </vt:lpstr>
      <vt:lpstr>Ожидаемые результаты реализации региональной практики и методы их контроля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356</cp:revision>
  <cp:lastPrinted>2023-02-28T10:07:21Z</cp:lastPrinted>
  <dcterms:created xsi:type="dcterms:W3CDTF">2022-10-21T09:29:54Z</dcterms:created>
  <dcterms:modified xsi:type="dcterms:W3CDTF">2023-10-02T07:53:37Z</dcterms:modified>
</cp:coreProperties>
</file>